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88" r:id="rId5"/>
  </p:sldMasterIdLst>
  <p:notesMasterIdLst>
    <p:notesMasterId r:id="rId35"/>
  </p:notesMasterIdLst>
  <p:handoutMasterIdLst>
    <p:handoutMasterId r:id="rId36"/>
  </p:handoutMasterIdLst>
  <p:sldIdLst>
    <p:sldId id="737" r:id="rId6"/>
    <p:sldId id="592" r:id="rId7"/>
    <p:sldId id="715" r:id="rId8"/>
    <p:sldId id="587" r:id="rId9"/>
    <p:sldId id="373" r:id="rId10"/>
    <p:sldId id="586" r:id="rId11"/>
    <p:sldId id="708" r:id="rId12"/>
    <p:sldId id="718" r:id="rId13"/>
    <p:sldId id="593" r:id="rId14"/>
    <p:sldId id="738" r:id="rId15"/>
    <p:sldId id="584" r:id="rId16"/>
    <p:sldId id="711" r:id="rId17"/>
    <p:sldId id="712" r:id="rId18"/>
    <p:sldId id="585" r:id="rId19"/>
    <p:sldId id="578" r:id="rId20"/>
    <p:sldId id="582" r:id="rId21"/>
    <p:sldId id="572" r:id="rId22"/>
    <p:sldId id="741" r:id="rId23"/>
    <p:sldId id="719" r:id="rId24"/>
    <p:sldId id="720" r:id="rId25"/>
    <p:sldId id="742" r:id="rId26"/>
    <p:sldId id="743" r:id="rId27"/>
    <p:sldId id="580" r:id="rId28"/>
    <p:sldId id="438" r:id="rId29"/>
    <p:sldId id="713" r:id="rId30"/>
    <p:sldId id="334" r:id="rId31"/>
    <p:sldId id="722" r:id="rId32"/>
    <p:sldId id="335" r:id="rId33"/>
    <p:sldId id="278" r:id="rId34"/>
  </p:sldIdLst>
  <p:sldSz cx="12198350" cy="6859588"/>
  <p:notesSz cx="6858000" cy="9144000"/>
  <p:defaultText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09">
          <p15:clr>
            <a:srgbClr val="A4A3A4"/>
          </p15:clr>
        </p15:guide>
        <p15:guide id="2" orient="horz" pos="533">
          <p15:clr>
            <a:srgbClr val="A4A3A4"/>
          </p15:clr>
        </p15:guide>
        <p15:guide id="3" orient="horz" pos="2499">
          <p15:clr>
            <a:srgbClr val="A4A3A4"/>
          </p15:clr>
        </p15:guide>
        <p15:guide id="4" orient="horz" pos="182">
          <p15:clr>
            <a:srgbClr val="A4A3A4"/>
          </p15:clr>
        </p15:guide>
        <p15:guide id="5" pos="5460">
          <p15:clr>
            <a:srgbClr val="A4A3A4"/>
          </p15:clr>
        </p15:guide>
        <p15:guide id="6" pos="4098">
          <p15:clr>
            <a:srgbClr val="A4A3A4"/>
          </p15:clr>
        </p15:guide>
        <p15:guide id="7" pos="3839">
          <p15:clr>
            <a:srgbClr val="A4A3A4"/>
          </p15:clr>
        </p15:guide>
        <p15:guide id="8" pos="281">
          <p15:clr>
            <a:srgbClr val="A4A3A4"/>
          </p15:clr>
        </p15:guide>
        <p15:guide id="9" orient="horz" pos="743">
          <p15:clr>
            <a:srgbClr val="A4A3A4"/>
          </p15:clr>
        </p15:guide>
        <p15:guide id="10" pos="986">
          <p15:clr>
            <a:srgbClr val="A4A3A4"/>
          </p15:clr>
        </p15:guide>
        <p15:guide id="11" orient="horz" pos="4146">
          <p15:clr>
            <a:srgbClr val="A4A3A4"/>
          </p15:clr>
        </p15:guide>
        <p15:guide id="12" orient="horz" pos="711">
          <p15:clr>
            <a:srgbClr val="A4A3A4"/>
          </p15:clr>
        </p15:guide>
        <p15:guide id="13" orient="horz" pos="3333">
          <p15:clr>
            <a:srgbClr val="A4A3A4"/>
          </p15:clr>
        </p15:guide>
        <p15:guide id="14" orient="horz" pos="243">
          <p15:clr>
            <a:srgbClr val="A4A3A4"/>
          </p15:clr>
        </p15:guide>
        <p15:guide id="15" orient="horz" pos="991">
          <p15:clr>
            <a:srgbClr val="A4A3A4"/>
          </p15:clr>
        </p15:guide>
        <p15:guide id="16" pos="7284">
          <p15:clr>
            <a:srgbClr val="A4A3A4"/>
          </p15:clr>
        </p15:guide>
        <p15:guide id="17" pos="5467">
          <p15:clr>
            <a:srgbClr val="A4A3A4"/>
          </p15:clr>
        </p15:guide>
        <p15:guide id="18" pos="5121">
          <p15:clr>
            <a:srgbClr val="A4A3A4"/>
          </p15:clr>
        </p15:guide>
        <p15:guide id="19" pos="375">
          <p15:clr>
            <a:srgbClr val="A4A3A4"/>
          </p15:clr>
        </p15:guide>
        <p15:guide id="20" pos="131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B114"/>
    <a:srgbClr val="9ABD57"/>
    <a:srgbClr val="82AA3C"/>
    <a:srgbClr val="012468"/>
    <a:srgbClr val="505153"/>
    <a:srgbClr val="636466"/>
    <a:srgbClr val="1E3282"/>
    <a:srgbClr val="FF4C38"/>
    <a:srgbClr val="49BDFF"/>
    <a:srgbClr val="CDD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38" autoAdjust="0"/>
    <p:restoredTop sz="93792" autoAdjust="0"/>
  </p:normalViewPr>
  <p:slideViewPr>
    <p:cSldViewPr snapToGrid="0">
      <p:cViewPr varScale="1">
        <p:scale>
          <a:sx n="62" d="100"/>
          <a:sy n="62" d="100"/>
        </p:scale>
        <p:origin x="960" y="44"/>
      </p:cViewPr>
      <p:guideLst>
        <p:guide orient="horz" pos="3109"/>
        <p:guide orient="horz" pos="533"/>
        <p:guide orient="horz" pos="2499"/>
        <p:guide orient="horz" pos="182"/>
        <p:guide pos="5460"/>
        <p:guide pos="4098"/>
        <p:guide pos="3839"/>
        <p:guide pos="281"/>
        <p:guide orient="horz" pos="743"/>
        <p:guide pos="986"/>
        <p:guide orient="horz" pos="4146"/>
        <p:guide orient="horz" pos="711"/>
        <p:guide orient="horz" pos="3333"/>
        <p:guide orient="horz" pos="243"/>
        <p:guide orient="horz" pos="991"/>
        <p:guide pos="7284"/>
        <p:guide pos="5467"/>
        <p:guide pos="5121"/>
        <p:guide pos="375"/>
        <p:guide pos="1315"/>
      </p:guideLst>
    </p:cSldViewPr>
  </p:slideViewPr>
  <p:outlineViewPr>
    <p:cViewPr>
      <p:scale>
        <a:sx n="33" d="100"/>
        <a:sy n="33" d="100"/>
      </p:scale>
      <p:origin x="0" y="887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1" d="100"/>
          <a:sy n="51" d="100"/>
        </p:scale>
        <p:origin x="2697" y="51"/>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Cost Share %</c:v>
                </c:pt>
              </c:strCache>
            </c:strRef>
          </c:tx>
          <c:spPr>
            <a:solidFill>
              <a:srgbClr val="82AA3C"/>
            </a:solidFill>
          </c:spPr>
          <c:dPt>
            <c:idx val="0"/>
            <c:bubble3D val="0"/>
            <c:spPr>
              <a:solidFill>
                <a:srgbClr val="1E3282"/>
              </a:solidFill>
              <a:ln w="19050">
                <a:solidFill>
                  <a:schemeClr val="lt1"/>
                </a:solidFill>
              </a:ln>
              <a:effectLst/>
            </c:spPr>
            <c:extLst>
              <c:ext xmlns:c16="http://schemas.microsoft.com/office/drawing/2014/chart" uri="{C3380CC4-5D6E-409C-BE32-E72D297353CC}">
                <c16:uniqueId val="{00000001-7B01-4DDF-818A-4CF2C6650968}"/>
              </c:ext>
            </c:extLst>
          </c:dPt>
          <c:dPt>
            <c:idx val="1"/>
            <c:bubble3D val="0"/>
            <c:spPr>
              <a:solidFill>
                <a:srgbClr val="82AA3C"/>
              </a:solidFill>
              <a:ln w="19050">
                <a:solidFill>
                  <a:schemeClr val="lt1"/>
                </a:solidFill>
              </a:ln>
              <a:effectLst/>
            </c:spPr>
            <c:extLst>
              <c:ext xmlns:c16="http://schemas.microsoft.com/office/drawing/2014/chart" uri="{C3380CC4-5D6E-409C-BE32-E72D297353CC}">
                <c16:uniqueId val="{00000003-7B01-4DDF-818A-4CF2C6650968}"/>
              </c:ext>
            </c:extLst>
          </c:dPt>
          <c:dLbls>
            <c:dLbl>
              <c:idx val="0"/>
              <c:layout>
                <c:manualLayout>
                  <c:x val="-0.12613851177178209"/>
                  <c:y val="0.18085519900249677"/>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7B01-4DDF-818A-4CF2C6650968}"/>
                </c:ext>
              </c:extLst>
            </c:dLbl>
            <c:dLbl>
              <c:idx val="1"/>
              <c:layout>
                <c:manualLayout>
                  <c:x val="0.12785460985642863"/>
                  <c:y val="-0.32289826916283998"/>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7B01-4DDF-818A-4CF2C6650968}"/>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EE Cost</c:v>
                </c:pt>
                <c:pt idx="1">
                  <c:v>ER Cost</c:v>
                </c:pt>
              </c:strCache>
            </c:strRef>
          </c:cat>
          <c:val>
            <c:numRef>
              <c:f>Sheet1!$B$2:$B$3</c:f>
              <c:numCache>
                <c:formatCode>General</c:formatCode>
                <c:ptCount val="2"/>
                <c:pt idx="0">
                  <c:v>20</c:v>
                </c:pt>
                <c:pt idx="1">
                  <c:v>80</c:v>
                </c:pt>
              </c:numCache>
            </c:numRef>
          </c:val>
          <c:extLst>
            <c:ext xmlns:c16="http://schemas.microsoft.com/office/drawing/2014/chart" uri="{C3380CC4-5D6E-409C-BE32-E72D297353CC}">
              <c16:uniqueId val="{00000004-7B01-4DDF-818A-4CF2C6650968}"/>
            </c:ext>
          </c:extLst>
        </c:ser>
        <c:dLbls>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Cost Share %</c:v>
                </c:pt>
              </c:strCache>
            </c:strRef>
          </c:tx>
          <c:spPr>
            <a:solidFill>
              <a:srgbClr val="82AA3C"/>
            </a:solidFill>
          </c:spPr>
          <c:dPt>
            <c:idx val="0"/>
            <c:bubble3D val="0"/>
            <c:spPr>
              <a:solidFill>
                <a:srgbClr val="1E3282"/>
              </a:solidFill>
              <a:ln w="19050">
                <a:solidFill>
                  <a:schemeClr val="lt1"/>
                </a:solidFill>
              </a:ln>
              <a:effectLst/>
            </c:spPr>
            <c:extLst>
              <c:ext xmlns:c16="http://schemas.microsoft.com/office/drawing/2014/chart" uri="{C3380CC4-5D6E-409C-BE32-E72D297353CC}">
                <c16:uniqueId val="{00000001-5F2A-4173-9D10-36ADB973B1BE}"/>
              </c:ext>
            </c:extLst>
          </c:dPt>
          <c:dPt>
            <c:idx val="1"/>
            <c:bubble3D val="0"/>
            <c:spPr>
              <a:solidFill>
                <a:srgbClr val="82AA3C"/>
              </a:solidFill>
              <a:ln w="19050">
                <a:solidFill>
                  <a:schemeClr val="lt1"/>
                </a:solidFill>
              </a:ln>
              <a:effectLst/>
            </c:spPr>
            <c:extLst>
              <c:ext xmlns:c16="http://schemas.microsoft.com/office/drawing/2014/chart" uri="{C3380CC4-5D6E-409C-BE32-E72D297353CC}">
                <c16:uniqueId val="{00000003-5F2A-4173-9D10-36ADB973B1BE}"/>
              </c:ext>
            </c:extLst>
          </c:dPt>
          <c:dLbls>
            <c:dLbl>
              <c:idx val="0"/>
              <c:layout>
                <c:manualLayout>
                  <c:x val="-0.1065699320815619"/>
                  <c:y val="0.20395076488329753"/>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F2A-4173-9D10-36ADB973B1BE}"/>
                </c:ext>
              </c:extLst>
            </c:dLbl>
            <c:dLbl>
              <c:idx val="1"/>
              <c:layout>
                <c:manualLayout>
                  <c:x val="0.11899959194465487"/>
                  <c:y val="-0.34359744223749877"/>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F2A-4173-9D10-36ADB973B1BE}"/>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EE Cost</c:v>
                </c:pt>
                <c:pt idx="1">
                  <c:v>ER Cost</c:v>
                </c:pt>
              </c:strCache>
            </c:strRef>
          </c:cat>
          <c:val>
            <c:numRef>
              <c:f>Sheet1!$B$2:$B$3</c:f>
              <c:numCache>
                <c:formatCode>General</c:formatCode>
                <c:ptCount val="2"/>
                <c:pt idx="0">
                  <c:v>19</c:v>
                </c:pt>
                <c:pt idx="1">
                  <c:v>81</c:v>
                </c:pt>
              </c:numCache>
            </c:numRef>
          </c:val>
          <c:extLst>
            <c:ext xmlns:c16="http://schemas.microsoft.com/office/drawing/2014/chart" uri="{C3380CC4-5D6E-409C-BE32-E72D297353CC}">
              <c16:uniqueId val="{00000004-5F2A-4173-9D10-36ADB973B1BE}"/>
            </c:ext>
          </c:extLst>
        </c:ser>
        <c:dLbls>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Cost Share %</c:v>
                </c:pt>
              </c:strCache>
            </c:strRef>
          </c:tx>
          <c:dPt>
            <c:idx val="0"/>
            <c:bubble3D val="0"/>
            <c:spPr>
              <a:solidFill>
                <a:srgbClr val="1E3282"/>
              </a:solidFill>
              <a:ln w="19050">
                <a:solidFill>
                  <a:schemeClr val="lt1"/>
                </a:solidFill>
              </a:ln>
              <a:effectLst/>
            </c:spPr>
            <c:extLst>
              <c:ext xmlns:c16="http://schemas.microsoft.com/office/drawing/2014/chart" uri="{C3380CC4-5D6E-409C-BE32-E72D297353CC}">
                <c16:uniqueId val="{00000001-D923-4C73-96D2-AE2B3C029FF2}"/>
              </c:ext>
            </c:extLst>
          </c:dPt>
          <c:dPt>
            <c:idx val="1"/>
            <c:bubble3D val="0"/>
            <c:spPr>
              <a:solidFill>
                <a:srgbClr val="82AA3C"/>
              </a:solidFill>
              <a:ln w="19050">
                <a:solidFill>
                  <a:schemeClr val="lt1"/>
                </a:solidFill>
              </a:ln>
              <a:effectLst/>
            </c:spPr>
            <c:extLst>
              <c:ext xmlns:c16="http://schemas.microsoft.com/office/drawing/2014/chart" uri="{C3380CC4-5D6E-409C-BE32-E72D297353CC}">
                <c16:uniqueId val="{00000003-D923-4C73-96D2-AE2B3C029FF2}"/>
              </c:ext>
            </c:extLst>
          </c:dPt>
          <c:dLbls>
            <c:dLbl>
              <c:idx val="0"/>
              <c:layout>
                <c:manualLayout>
                  <c:x val="-0.17809265820942036"/>
                  <c:y val="0.10492313428555039"/>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D923-4C73-96D2-AE2B3C029FF2}"/>
                </c:ext>
              </c:extLst>
            </c:dLbl>
            <c:dLbl>
              <c:idx val="1"/>
              <c:layout>
                <c:manualLayout>
                  <c:x val="0.19817486219997507"/>
                  <c:y val="-0.1726784048401851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D923-4C73-96D2-AE2B3C029FF2}"/>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EE Cost</c:v>
                </c:pt>
                <c:pt idx="1">
                  <c:v>ER Cost</c:v>
                </c:pt>
              </c:strCache>
            </c:strRef>
          </c:cat>
          <c:val>
            <c:numRef>
              <c:f>Sheet1!$B$2:$B$3</c:f>
              <c:numCache>
                <c:formatCode>General</c:formatCode>
                <c:ptCount val="2"/>
                <c:pt idx="0">
                  <c:v>33</c:v>
                </c:pt>
                <c:pt idx="1">
                  <c:v>66</c:v>
                </c:pt>
              </c:numCache>
            </c:numRef>
          </c:val>
          <c:extLst>
            <c:ext xmlns:c16="http://schemas.microsoft.com/office/drawing/2014/chart" uri="{C3380CC4-5D6E-409C-BE32-E72D297353CC}">
              <c16:uniqueId val="{00000004-D923-4C73-96D2-AE2B3C029FF2}"/>
            </c:ext>
          </c:extLst>
        </c:ser>
        <c:dLbls>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898760" cy="457200"/>
          </a:xfrm>
          <a:prstGeom prst="rect">
            <a:avLst/>
          </a:prstGeom>
        </p:spPr>
        <p:txBody>
          <a:bodyPr vert="horz" lIns="91440" tIns="45720" rIns="91440" bIns="45720" rtlCol="0"/>
          <a:lstStyle>
            <a:lvl1pPr algn="l">
              <a:defRPr sz="1200"/>
            </a:lvl1pPr>
          </a:lstStyle>
          <a:p>
            <a:r>
              <a:rPr lang="en-US" dirty="0"/>
              <a:t>Presentation/Event Name</a:t>
            </a:r>
          </a:p>
        </p:txBody>
      </p:sp>
      <p:sp>
        <p:nvSpPr>
          <p:cNvPr id="3" name="Date Placeholder 2"/>
          <p:cNvSpPr>
            <a:spLocks noGrp="1"/>
          </p:cNvSpPr>
          <p:nvPr>
            <p:ph type="dt" sz="quarter" idx="1"/>
          </p:nvPr>
        </p:nvSpPr>
        <p:spPr>
          <a:xfrm>
            <a:off x="4803111" y="0"/>
            <a:ext cx="2053301" cy="457200"/>
          </a:xfrm>
          <a:prstGeom prst="rect">
            <a:avLst/>
          </a:prstGeom>
        </p:spPr>
        <p:txBody>
          <a:bodyPr vert="horz" lIns="91440" tIns="45720" rIns="91440" bIns="45720" rtlCol="0"/>
          <a:lstStyle>
            <a:lvl1pPr algn="r">
              <a:defRPr sz="1200"/>
            </a:lvl1pPr>
          </a:lstStyle>
          <a:p>
            <a:fld id="{6C0CD296-9B11-D14D-AD4F-F42535D932B2}" type="datetime1">
              <a:rPr lang="de-DE" smtClean="0"/>
              <a:t>04.11.2020</a:t>
            </a:fld>
            <a:endParaRPr lang="en-US" dirty="0"/>
          </a:p>
        </p:txBody>
      </p:sp>
      <p:sp>
        <p:nvSpPr>
          <p:cNvPr id="4" name="Footer Placeholder 3"/>
          <p:cNvSpPr>
            <a:spLocks noGrp="1"/>
          </p:cNvSpPr>
          <p:nvPr>
            <p:ph type="ftr" sz="quarter" idx="2"/>
          </p:nvPr>
        </p:nvSpPr>
        <p:spPr>
          <a:xfrm>
            <a:off x="0" y="0"/>
            <a:ext cx="2971800" cy="457200"/>
          </a:xfrm>
          <a:prstGeom prst="rect">
            <a:avLst/>
          </a:prstGeom>
        </p:spPr>
        <p:txBody>
          <a:bodyPr vert="horz" lIns="91440" tIns="45720" rIns="91440" bIns="45720" rtlCol="0" anchor="b"/>
          <a:lstStyle>
            <a:lvl1pPr algn="l">
              <a:defRPr sz="1200"/>
            </a:lvl1pPr>
          </a:lstStyle>
          <a:p>
            <a:r>
              <a:rPr lang="en-US" dirty="0"/>
              <a:t>Presenter's Name</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06EA2E4-AA22-4E16-9B83-E3959DD4DE4F}" type="slidenum">
              <a:rPr lang="en-US" smtClean="0"/>
              <a:t>‹#›</a:t>
            </a:fld>
            <a:endParaRPr lang="en-US" dirty="0"/>
          </a:p>
        </p:txBody>
      </p:sp>
    </p:spTree>
    <p:extLst>
      <p:ext uri="{BB962C8B-B14F-4D97-AF65-F5344CB8AC3E}">
        <p14:creationId xmlns:p14="http://schemas.microsoft.com/office/powerpoint/2010/main" val="27652624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803112" cy="457200"/>
          </a:xfrm>
          <a:prstGeom prst="rect">
            <a:avLst/>
          </a:prstGeom>
        </p:spPr>
        <p:txBody>
          <a:bodyPr vert="horz" lIns="91440" tIns="45720" rIns="91440" bIns="45720" rtlCol="0"/>
          <a:lstStyle>
            <a:lvl1pPr algn="l">
              <a:defRPr sz="1200"/>
            </a:lvl1pPr>
          </a:lstStyle>
          <a:p>
            <a:r>
              <a:rPr lang="en-US" dirty="0"/>
              <a:t>Presentation/Event Name</a:t>
            </a:r>
          </a:p>
        </p:txBody>
      </p:sp>
      <p:sp>
        <p:nvSpPr>
          <p:cNvPr id="3" name="Date Placeholder 2"/>
          <p:cNvSpPr>
            <a:spLocks noGrp="1"/>
          </p:cNvSpPr>
          <p:nvPr>
            <p:ph type="dt" idx="1"/>
          </p:nvPr>
        </p:nvSpPr>
        <p:spPr>
          <a:xfrm>
            <a:off x="5365819" y="0"/>
            <a:ext cx="1490593" cy="457200"/>
          </a:xfrm>
          <a:prstGeom prst="rect">
            <a:avLst/>
          </a:prstGeom>
        </p:spPr>
        <p:txBody>
          <a:bodyPr vert="horz" lIns="91440" tIns="45720" rIns="91440" bIns="45720" rtlCol="0"/>
          <a:lstStyle>
            <a:lvl1pPr algn="r">
              <a:defRPr sz="1200"/>
            </a:lvl1pPr>
          </a:lstStyle>
          <a:p>
            <a:fld id="{48FD2BD3-85FF-A940-9622-9EE1C474DCC9}" type="datetime1">
              <a:rPr lang="de-DE" smtClean="0"/>
              <a:t>04.11.2020</a:t>
            </a:fld>
            <a:endParaRPr lang="en-US" dirty="0"/>
          </a:p>
        </p:txBody>
      </p:sp>
      <p:sp>
        <p:nvSpPr>
          <p:cNvPr id="4" name="Slide Image Placeholder 3"/>
          <p:cNvSpPr>
            <a:spLocks noGrp="1" noRot="1" noChangeAspect="1"/>
          </p:cNvSpPr>
          <p:nvPr>
            <p:ph type="sldImg" idx="2"/>
          </p:nvPr>
        </p:nvSpPr>
        <p:spPr>
          <a:xfrm>
            <a:off x="1600200" y="6624638"/>
            <a:ext cx="3657600" cy="20574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803868" y="582804"/>
            <a:ext cx="5807946" cy="5848141"/>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0"/>
            <a:ext cx="2971800" cy="457200"/>
          </a:xfrm>
          <a:prstGeom prst="rect">
            <a:avLst/>
          </a:prstGeom>
        </p:spPr>
        <p:txBody>
          <a:bodyPr vert="horz" lIns="91440" tIns="45720" rIns="91440" bIns="45720" rtlCol="0" anchor="b"/>
          <a:lstStyle>
            <a:lvl1pPr algn="l">
              <a:defRPr sz="1200"/>
            </a:lvl1pPr>
          </a:lstStyle>
          <a:p>
            <a:r>
              <a:rPr lang="en-US" dirty="0"/>
              <a:t>Presenter's Name</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78DD4B-CA8A-4DFF-B56A-D9E74AAFA2D7}" type="slidenum">
              <a:rPr lang="en-US" smtClean="0"/>
              <a:t>‹#›</a:t>
            </a:fld>
            <a:endParaRPr lang="en-US" dirty="0"/>
          </a:p>
        </p:txBody>
      </p:sp>
    </p:spTree>
    <p:extLst>
      <p:ext uri="{BB962C8B-B14F-4D97-AF65-F5344CB8AC3E}">
        <p14:creationId xmlns:p14="http://schemas.microsoft.com/office/powerpoint/2010/main" val="3435826356"/>
      </p:ext>
    </p:extLst>
  </p:cSld>
  <p:clrMap bg1="lt1" tx1="dk1" bg2="lt2" tx2="dk2" accent1="accent1" accent2="accent2" accent3="accent3" accent4="accent4" accent5="accent5" accent6="accent6" hlink="hlink" folHlink="folHlink"/>
  <p:hf/>
  <p:notesStyle>
    <a:lvl1pPr marL="0" algn="l" defTabSz="1219627" rtl="0" eaLnBrk="1" latinLnBrk="0" hangingPunct="1">
      <a:defRPr sz="2400" kern="1200">
        <a:solidFill>
          <a:schemeClr val="tx1"/>
        </a:solidFill>
        <a:latin typeface="+mn-lt"/>
        <a:ea typeface="+mn-ea"/>
        <a:cs typeface="+mn-cs"/>
      </a:defRPr>
    </a:lvl1pPr>
    <a:lvl2pPr marL="309141" indent="-309141" algn="l" defTabSz="1219627" rtl="0" eaLnBrk="1" latinLnBrk="0" hangingPunct="1">
      <a:buFont typeface="Arial" panose="020B0604020202020204" pitchFamily="34" charset="0"/>
      <a:buChar char="•"/>
      <a:defRPr sz="2400" kern="1200">
        <a:solidFill>
          <a:schemeClr val="tx1"/>
        </a:solidFill>
        <a:latin typeface="+mn-lt"/>
        <a:ea typeface="+mn-ea"/>
        <a:cs typeface="+mn-cs"/>
      </a:defRPr>
    </a:lvl2pPr>
    <a:lvl3pPr marL="683923" indent="-307025" algn="l" defTabSz="1219627" rtl="0" eaLnBrk="1" latinLnBrk="0" hangingPunct="1">
      <a:buFont typeface="Arial" panose="020B0604020202020204" pitchFamily="34" charset="0"/>
      <a:buChar char="•"/>
      <a:defRPr sz="2400" kern="1200">
        <a:solidFill>
          <a:schemeClr val="tx1"/>
        </a:solidFill>
        <a:latin typeface="+mn-lt"/>
        <a:ea typeface="+mn-ea"/>
        <a:cs typeface="+mn-cs"/>
      </a:defRPr>
    </a:lvl3pPr>
    <a:lvl4pPr marL="1139165" indent="-300672" algn="l" defTabSz="1219627" rtl="0" eaLnBrk="1" latinLnBrk="0" hangingPunct="1">
      <a:buFont typeface="Arial" panose="020B0604020202020204" pitchFamily="34" charset="0"/>
      <a:buChar char="•"/>
      <a:defRPr sz="2400" kern="1200">
        <a:solidFill>
          <a:schemeClr val="tx1"/>
        </a:solidFill>
        <a:latin typeface="+mn-lt"/>
        <a:ea typeface="+mn-ea"/>
        <a:cs typeface="+mn-cs"/>
      </a:defRPr>
    </a:lvl4pPr>
    <a:lvl5pPr marL="1528768" indent="-309141" algn="l" defTabSz="1219627" rtl="0" eaLnBrk="1" latinLnBrk="0" hangingPunct="1">
      <a:buFont typeface="Arial" panose="020B0604020202020204" pitchFamily="34" charset="0"/>
      <a:buChar char="•"/>
      <a:defRPr sz="24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Presentation/Event Name</a:t>
            </a:r>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
        <p:nvSpPr>
          <p:cNvPr id="5" name="Date Placeholder 4"/>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9D60CC-A210-4D94-8BD9-CD62C666454E}" type="datetime1">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11/4/2020</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
        <p:nvSpPr>
          <p:cNvPr id="6" name="Footer Placeholder 5"/>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Presenter's Name</a:t>
            </a:r>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78DD4B-CA8A-4DFF-B56A-D9E74AAFA2D7}"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082144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kern="1200" dirty="0">
                <a:solidFill>
                  <a:schemeClr val="tx1"/>
                </a:solidFill>
                <a:effectLst/>
                <a:latin typeface="+mn-lt"/>
                <a:ea typeface="+mn-ea"/>
                <a:cs typeface="+mn-cs"/>
              </a:rPr>
              <a:t>BorgWarner periodically reviews the points and related programs to make sure that these types of actions will have the greatest impact on a person’s overall health and wellness</a:t>
            </a:r>
          </a:p>
          <a:p>
            <a:r>
              <a:rPr lang="en-US" sz="2400" kern="1200" dirty="0">
                <a:solidFill>
                  <a:schemeClr val="tx1"/>
                </a:solidFill>
                <a:effectLst/>
                <a:latin typeface="+mn-lt"/>
                <a:ea typeface="+mn-ea"/>
                <a:cs typeface="+mn-cs"/>
              </a:rPr>
              <a:t>Due to the COVID-19 impact on healthcare, the wellness points requirements were temporarily altered in 2020 for the 2021 medical premium discount. However, we will be returning to the pre-</a:t>
            </a:r>
            <a:r>
              <a:rPr lang="en-US" sz="2400" kern="1200" dirty="0" err="1">
                <a:solidFill>
                  <a:schemeClr val="tx1"/>
                </a:solidFill>
                <a:effectLst/>
                <a:latin typeface="+mn-lt"/>
                <a:ea typeface="+mn-ea"/>
                <a:cs typeface="+mn-cs"/>
              </a:rPr>
              <a:t>Covid</a:t>
            </a:r>
            <a:r>
              <a:rPr lang="en-US" sz="2400" kern="1200" dirty="0">
                <a:solidFill>
                  <a:schemeClr val="tx1"/>
                </a:solidFill>
                <a:effectLst/>
                <a:latin typeface="+mn-lt"/>
                <a:ea typeface="+mn-ea"/>
                <a:cs typeface="+mn-cs"/>
              </a:rPr>
              <a:t> way for earning wellness points, and therefore you will need to earn 5 points to get the best medical premium discount for 2022. Each column on this chart corresponds to one possible point that can be earned in the premium incentive program.  </a:t>
            </a:r>
          </a:p>
          <a:p>
            <a:endParaRPr lang="en-US" sz="2400" kern="1200" dirty="0">
              <a:solidFill>
                <a:schemeClr val="tx1"/>
              </a:solidFill>
              <a:effectLst/>
              <a:latin typeface="+mn-lt"/>
              <a:ea typeface="+mn-ea"/>
              <a:cs typeface="+mn-cs"/>
            </a:endParaRPr>
          </a:p>
          <a:p>
            <a:r>
              <a:rPr lang="en-US" sz="2400" i="1" kern="1200" dirty="0">
                <a:solidFill>
                  <a:schemeClr val="tx1"/>
                </a:solidFill>
                <a:effectLst/>
                <a:latin typeface="+mn-lt"/>
                <a:ea typeface="+mn-ea"/>
                <a:cs typeface="+mn-cs"/>
              </a:rPr>
              <a:t>(Add call out on the slide about the Incentive Award Period program Start - End ) </a:t>
            </a:r>
          </a:p>
          <a:p>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As a reminder, if you get your biometrics screening completed at your primary care physician’s office, please make sure to take the wellness screening form with you for your doctor to complete. After it has been completed, ensure to submit the form to Cigna to receive credit. If you are unable to meet the target levels, you can earn alternative points by enrolling and participating in a Cigna telephonic coaching program that is most appropriate for you.</a:t>
            </a:r>
          </a:p>
          <a:p>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Additionally, please remember that if you have already registered for MDLive prior to October 1st, 2020, you can only earn the on-site clinic visit for this category moving forward.</a:t>
            </a:r>
          </a:p>
          <a:p>
            <a:r>
              <a:rPr lang="en-US" sz="2400" kern="1200" dirty="0">
                <a:solidFill>
                  <a:schemeClr val="tx1"/>
                </a:solidFill>
                <a:effectLst/>
                <a:latin typeface="+mn-lt"/>
                <a:ea typeface="+mn-ea"/>
                <a:cs typeface="+mn-cs"/>
              </a:rPr>
              <a:t>Also, when you go for our preventative care visit, ensure your doctor’s office codes the visit as preventative, so that you will be awarded the point and it will be covered by insurance at 100%. </a:t>
            </a:r>
          </a:p>
          <a:p>
            <a:r>
              <a:rPr lang="en-US" sz="2400" kern="1200" dirty="0">
                <a:solidFill>
                  <a:schemeClr val="tx1"/>
                </a:solidFill>
                <a:effectLst/>
                <a:latin typeface="+mn-lt"/>
                <a:ea typeface="+mn-ea"/>
                <a:cs typeface="+mn-cs"/>
              </a:rPr>
              <a:t>Remember, you will need to earn at least 5 wellness points prior to September 30, 2021 in order to get the best medical premium discount for 2022.</a:t>
            </a:r>
          </a:p>
          <a:p>
            <a:endParaRPr lang="en-US" sz="2400" kern="1200" dirty="0">
              <a:solidFill>
                <a:schemeClr val="tx1"/>
              </a:solidFill>
              <a:effectLst/>
              <a:latin typeface="+mn-lt"/>
              <a:ea typeface="+mn-ea"/>
              <a:cs typeface="+mn-cs"/>
            </a:endParaRPr>
          </a:p>
        </p:txBody>
      </p:sp>
      <p:sp>
        <p:nvSpPr>
          <p:cNvPr id="4" name="Header Placeholder 3"/>
          <p:cNvSpPr>
            <a:spLocks noGrp="1"/>
          </p:cNvSpPr>
          <p:nvPr>
            <p:ph type="hdr" sz="quarter" idx="10"/>
          </p:nvPr>
        </p:nvSpPr>
        <p:spPr/>
        <p:txBody>
          <a:bodyPr/>
          <a:lstStyle/>
          <a:p>
            <a:r>
              <a:rPr lang="en-US" dirty="0"/>
              <a:t>Presentation/Event Name</a:t>
            </a:r>
          </a:p>
        </p:txBody>
      </p:sp>
      <p:sp>
        <p:nvSpPr>
          <p:cNvPr id="5" name="Date Placeholder 4"/>
          <p:cNvSpPr>
            <a:spLocks noGrp="1"/>
          </p:cNvSpPr>
          <p:nvPr>
            <p:ph type="dt" idx="11"/>
          </p:nvPr>
        </p:nvSpPr>
        <p:spPr/>
        <p:txBody>
          <a:bodyPr/>
          <a:lstStyle/>
          <a:p>
            <a:fld id="{5CB231D3-13F5-46A0-8A5C-9B25E4BB46DA}" type="datetime1">
              <a:rPr lang="en-US" smtClean="0"/>
              <a:t>11/4/2020</a:t>
            </a:fld>
            <a:endParaRPr lang="en-US" dirty="0"/>
          </a:p>
        </p:txBody>
      </p:sp>
      <p:sp>
        <p:nvSpPr>
          <p:cNvPr id="6" name="Footer Placeholder 5"/>
          <p:cNvSpPr>
            <a:spLocks noGrp="1"/>
          </p:cNvSpPr>
          <p:nvPr>
            <p:ph type="ftr" sz="quarter" idx="12"/>
          </p:nvPr>
        </p:nvSpPr>
        <p:spPr/>
        <p:txBody>
          <a:bodyPr/>
          <a:lstStyle/>
          <a:p>
            <a:r>
              <a:rPr lang="en-US" dirty="0"/>
              <a:t>Presenter's Name</a:t>
            </a:r>
          </a:p>
        </p:txBody>
      </p:sp>
      <p:sp>
        <p:nvSpPr>
          <p:cNvPr id="7" name="Slide Number Placeholder 6"/>
          <p:cNvSpPr>
            <a:spLocks noGrp="1"/>
          </p:cNvSpPr>
          <p:nvPr>
            <p:ph type="sldNum" sz="quarter" idx="13"/>
          </p:nvPr>
        </p:nvSpPr>
        <p:spPr/>
        <p:txBody>
          <a:bodyPr/>
          <a:lstStyle/>
          <a:p>
            <a:fld id="{6378DD4B-CA8A-4DFF-B56A-D9E74AAFA2D7}" type="slidenum">
              <a:rPr lang="en-US" smtClean="0"/>
              <a:t>11</a:t>
            </a:fld>
            <a:endParaRPr lang="en-US" dirty="0"/>
          </a:p>
        </p:txBody>
      </p:sp>
    </p:spTree>
    <p:extLst>
      <p:ext uri="{BB962C8B-B14F-4D97-AF65-F5344CB8AC3E}">
        <p14:creationId xmlns:p14="http://schemas.microsoft.com/office/powerpoint/2010/main" val="444198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lang="en-US" sz="2400" dirty="0"/>
              <a:t>If you have already registered for MDLive prior to October 1</a:t>
            </a:r>
            <a:r>
              <a:rPr lang="en-US" sz="2400" baseline="30000" dirty="0"/>
              <a:t>st</a:t>
            </a:r>
            <a:r>
              <a:rPr lang="en-US" sz="2400" dirty="0"/>
              <a:t>, 2020, you can only earn the on-site clinic visit for this category.</a:t>
            </a:r>
          </a:p>
          <a:p>
            <a:endParaRPr lang="en-US" dirty="0"/>
          </a:p>
        </p:txBody>
      </p:sp>
      <p:sp>
        <p:nvSpPr>
          <p:cNvPr id="4" name="Header Placeholder 3"/>
          <p:cNvSpPr>
            <a:spLocks noGrp="1"/>
          </p:cNvSpPr>
          <p:nvPr>
            <p:ph type="hdr" sz="quarter" idx="10"/>
          </p:nvPr>
        </p:nvSpPr>
        <p:spPr/>
        <p:txBody>
          <a:bodyPr/>
          <a:lstStyle/>
          <a:p>
            <a:r>
              <a:rPr lang="en-US" dirty="0"/>
              <a:t>Presentation/Event Name</a:t>
            </a:r>
          </a:p>
        </p:txBody>
      </p:sp>
      <p:sp>
        <p:nvSpPr>
          <p:cNvPr id="5" name="Date Placeholder 4"/>
          <p:cNvSpPr>
            <a:spLocks noGrp="1"/>
          </p:cNvSpPr>
          <p:nvPr>
            <p:ph type="dt" idx="11"/>
          </p:nvPr>
        </p:nvSpPr>
        <p:spPr/>
        <p:txBody>
          <a:bodyPr/>
          <a:lstStyle/>
          <a:p>
            <a:fld id="{5CB231D3-13F5-46A0-8A5C-9B25E4BB46DA}" type="datetime1">
              <a:rPr lang="en-US" smtClean="0"/>
              <a:t>11/4/2020</a:t>
            </a:fld>
            <a:endParaRPr lang="en-US" dirty="0"/>
          </a:p>
        </p:txBody>
      </p:sp>
      <p:sp>
        <p:nvSpPr>
          <p:cNvPr id="6" name="Footer Placeholder 5"/>
          <p:cNvSpPr>
            <a:spLocks noGrp="1"/>
          </p:cNvSpPr>
          <p:nvPr>
            <p:ph type="ftr" sz="quarter" idx="12"/>
          </p:nvPr>
        </p:nvSpPr>
        <p:spPr/>
        <p:txBody>
          <a:bodyPr/>
          <a:lstStyle/>
          <a:p>
            <a:r>
              <a:rPr lang="en-US" dirty="0"/>
              <a:t>Presenter's Name</a:t>
            </a:r>
          </a:p>
        </p:txBody>
      </p:sp>
      <p:sp>
        <p:nvSpPr>
          <p:cNvPr id="7" name="Slide Number Placeholder 6"/>
          <p:cNvSpPr>
            <a:spLocks noGrp="1"/>
          </p:cNvSpPr>
          <p:nvPr>
            <p:ph type="sldNum" sz="quarter" idx="13"/>
          </p:nvPr>
        </p:nvSpPr>
        <p:spPr/>
        <p:txBody>
          <a:bodyPr/>
          <a:lstStyle/>
          <a:p>
            <a:fld id="{6378DD4B-CA8A-4DFF-B56A-D9E74AAFA2D7}" type="slidenum">
              <a:rPr lang="en-US" smtClean="0"/>
              <a:t>12</a:t>
            </a:fld>
            <a:endParaRPr lang="en-US" dirty="0"/>
          </a:p>
        </p:txBody>
      </p:sp>
    </p:spTree>
    <p:extLst>
      <p:ext uri="{BB962C8B-B14F-4D97-AF65-F5344CB8AC3E}">
        <p14:creationId xmlns:p14="http://schemas.microsoft.com/office/powerpoint/2010/main" val="1233723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Presentation/Event Name</a:t>
            </a:r>
          </a:p>
        </p:txBody>
      </p:sp>
      <p:sp>
        <p:nvSpPr>
          <p:cNvPr id="5" name="Date Placeholder 4"/>
          <p:cNvSpPr>
            <a:spLocks noGrp="1"/>
          </p:cNvSpPr>
          <p:nvPr>
            <p:ph type="dt" idx="11"/>
          </p:nvPr>
        </p:nvSpPr>
        <p:spPr/>
        <p:txBody>
          <a:bodyPr/>
          <a:lstStyle/>
          <a:p>
            <a:fld id="{5CB231D3-13F5-46A0-8A5C-9B25E4BB46DA}" type="datetime1">
              <a:rPr lang="en-US" smtClean="0"/>
              <a:t>11/4/2020</a:t>
            </a:fld>
            <a:endParaRPr lang="en-US" dirty="0"/>
          </a:p>
        </p:txBody>
      </p:sp>
      <p:sp>
        <p:nvSpPr>
          <p:cNvPr id="6" name="Footer Placeholder 5"/>
          <p:cNvSpPr>
            <a:spLocks noGrp="1"/>
          </p:cNvSpPr>
          <p:nvPr>
            <p:ph type="ftr" sz="quarter" idx="12"/>
          </p:nvPr>
        </p:nvSpPr>
        <p:spPr/>
        <p:txBody>
          <a:bodyPr/>
          <a:lstStyle/>
          <a:p>
            <a:r>
              <a:rPr lang="en-US" dirty="0"/>
              <a:t>Presenter's Name</a:t>
            </a:r>
          </a:p>
        </p:txBody>
      </p:sp>
      <p:sp>
        <p:nvSpPr>
          <p:cNvPr id="7" name="Slide Number Placeholder 6"/>
          <p:cNvSpPr>
            <a:spLocks noGrp="1"/>
          </p:cNvSpPr>
          <p:nvPr>
            <p:ph type="sldNum" sz="quarter" idx="13"/>
          </p:nvPr>
        </p:nvSpPr>
        <p:spPr/>
        <p:txBody>
          <a:bodyPr/>
          <a:lstStyle/>
          <a:p>
            <a:fld id="{6378DD4B-CA8A-4DFF-B56A-D9E74AAFA2D7}" type="slidenum">
              <a:rPr lang="en-US" smtClean="0"/>
              <a:t>13</a:t>
            </a:fld>
            <a:endParaRPr lang="en-US" dirty="0"/>
          </a:p>
        </p:txBody>
      </p:sp>
    </p:spTree>
    <p:extLst>
      <p:ext uri="{BB962C8B-B14F-4D97-AF65-F5344CB8AC3E}">
        <p14:creationId xmlns:p14="http://schemas.microsoft.com/office/powerpoint/2010/main" val="1413815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Presentation/Event Name</a:t>
            </a:r>
            <a:endParaRPr lang="en-US" dirty="0"/>
          </a:p>
        </p:txBody>
      </p:sp>
      <p:sp>
        <p:nvSpPr>
          <p:cNvPr id="5" name="Date Placeholder 4"/>
          <p:cNvSpPr>
            <a:spLocks noGrp="1"/>
          </p:cNvSpPr>
          <p:nvPr>
            <p:ph type="dt" idx="11"/>
          </p:nvPr>
        </p:nvSpPr>
        <p:spPr/>
        <p:txBody>
          <a:bodyPr/>
          <a:lstStyle/>
          <a:p>
            <a:fld id="{D4EEA36B-0781-4B06-8264-2D9BB790D554}" type="datetime1">
              <a:rPr lang="en-US" smtClean="0"/>
              <a:t>11/4/2020</a:t>
            </a:fld>
            <a:endParaRPr lang="en-US" dirty="0"/>
          </a:p>
        </p:txBody>
      </p:sp>
      <p:sp>
        <p:nvSpPr>
          <p:cNvPr id="6" name="Footer Placeholder 5"/>
          <p:cNvSpPr>
            <a:spLocks noGrp="1"/>
          </p:cNvSpPr>
          <p:nvPr>
            <p:ph type="ftr" sz="quarter" idx="12"/>
          </p:nvPr>
        </p:nvSpPr>
        <p:spPr/>
        <p:txBody>
          <a:bodyPr/>
          <a:lstStyle/>
          <a:p>
            <a:r>
              <a:rPr lang="en-US"/>
              <a:t>Presenter's Name</a:t>
            </a:r>
            <a:endParaRPr lang="en-US" dirty="0"/>
          </a:p>
        </p:txBody>
      </p:sp>
      <p:sp>
        <p:nvSpPr>
          <p:cNvPr id="7" name="Slide Number Placeholder 6"/>
          <p:cNvSpPr>
            <a:spLocks noGrp="1"/>
          </p:cNvSpPr>
          <p:nvPr>
            <p:ph type="sldNum" sz="quarter" idx="13"/>
          </p:nvPr>
        </p:nvSpPr>
        <p:spPr/>
        <p:txBody>
          <a:bodyPr/>
          <a:lstStyle/>
          <a:p>
            <a:fld id="{6378DD4B-CA8A-4DFF-B56A-D9E74AAFA2D7}" type="slidenum">
              <a:rPr lang="en-US" smtClean="0"/>
              <a:t>14</a:t>
            </a:fld>
            <a:endParaRPr lang="en-US" dirty="0"/>
          </a:p>
        </p:txBody>
      </p:sp>
    </p:spTree>
    <p:extLst>
      <p:ext uri="{BB962C8B-B14F-4D97-AF65-F5344CB8AC3E}">
        <p14:creationId xmlns:p14="http://schemas.microsoft.com/office/powerpoint/2010/main" val="1577269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Presentation/Event Name</a:t>
            </a:r>
            <a:endParaRPr lang="en-US" dirty="0"/>
          </a:p>
        </p:txBody>
      </p:sp>
      <p:sp>
        <p:nvSpPr>
          <p:cNvPr id="5" name="Date Placeholder 4"/>
          <p:cNvSpPr>
            <a:spLocks noGrp="1"/>
          </p:cNvSpPr>
          <p:nvPr>
            <p:ph type="dt" idx="11"/>
          </p:nvPr>
        </p:nvSpPr>
        <p:spPr/>
        <p:txBody>
          <a:bodyPr/>
          <a:lstStyle/>
          <a:p>
            <a:fld id="{8FD4BF3A-3E62-462D-A36E-33274446B339}" type="datetime1">
              <a:rPr lang="en-US" smtClean="0"/>
              <a:t>11/4/2020</a:t>
            </a:fld>
            <a:endParaRPr lang="en-US" dirty="0"/>
          </a:p>
        </p:txBody>
      </p:sp>
      <p:sp>
        <p:nvSpPr>
          <p:cNvPr id="6" name="Footer Placeholder 5"/>
          <p:cNvSpPr>
            <a:spLocks noGrp="1"/>
          </p:cNvSpPr>
          <p:nvPr>
            <p:ph type="ftr" sz="quarter" idx="12"/>
          </p:nvPr>
        </p:nvSpPr>
        <p:spPr/>
        <p:txBody>
          <a:bodyPr/>
          <a:lstStyle/>
          <a:p>
            <a:r>
              <a:rPr lang="en-US"/>
              <a:t>Presenter's Name</a:t>
            </a:r>
            <a:endParaRPr lang="en-US" dirty="0"/>
          </a:p>
        </p:txBody>
      </p:sp>
      <p:sp>
        <p:nvSpPr>
          <p:cNvPr id="7" name="Slide Number Placeholder 6"/>
          <p:cNvSpPr>
            <a:spLocks noGrp="1"/>
          </p:cNvSpPr>
          <p:nvPr>
            <p:ph type="sldNum" sz="quarter" idx="13"/>
          </p:nvPr>
        </p:nvSpPr>
        <p:spPr/>
        <p:txBody>
          <a:bodyPr/>
          <a:lstStyle/>
          <a:p>
            <a:fld id="{6378DD4B-CA8A-4DFF-B56A-D9E74AAFA2D7}" type="slidenum">
              <a:rPr lang="en-US" smtClean="0"/>
              <a:t>15</a:t>
            </a:fld>
            <a:endParaRPr lang="en-US" dirty="0"/>
          </a:p>
        </p:txBody>
      </p:sp>
    </p:spTree>
    <p:extLst>
      <p:ext uri="{BB962C8B-B14F-4D97-AF65-F5344CB8AC3E}">
        <p14:creationId xmlns:p14="http://schemas.microsoft.com/office/powerpoint/2010/main" val="3587091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600"/>
              </a:spcAft>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C5726F6E-F194-41DC-A749-5F493722ECDB}" type="slidenum">
              <a:rPr lang="en-US" smtClean="0"/>
              <a:pPr>
                <a:defRPr/>
              </a:pPr>
              <a:t>16</a:t>
            </a:fld>
            <a:endParaRPr lang="en-US" dirty="0"/>
          </a:p>
        </p:txBody>
      </p:sp>
    </p:spTree>
    <p:extLst>
      <p:ext uri="{BB962C8B-B14F-4D97-AF65-F5344CB8AC3E}">
        <p14:creationId xmlns:p14="http://schemas.microsoft.com/office/powerpoint/2010/main" val="2835493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Presentation/Event Name</a:t>
            </a:r>
            <a:endParaRPr lang="en-US" dirty="0"/>
          </a:p>
        </p:txBody>
      </p:sp>
      <p:sp>
        <p:nvSpPr>
          <p:cNvPr id="5" name="Date Placeholder 4"/>
          <p:cNvSpPr>
            <a:spLocks noGrp="1"/>
          </p:cNvSpPr>
          <p:nvPr>
            <p:ph type="dt" idx="11"/>
          </p:nvPr>
        </p:nvSpPr>
        <p:spPr/>
        <p:txBody>
          <a:bodyPr/>
          <a:lstStyle/>
          <a:p>
            <a:fld id="{8C35E4E7-C0A8-4BB8-8090-388A14C040B9}" type="datetime1">
              <a:rPr lang="en-US" smtClean="0"/>
              <a:t>11/4/2020</a:t>
            </a:fld>
            <a:endParaRPr lang="en-US" dirty="0"/>
          </a:p>
        </p:txBody>
      </p:sp>
      <p:sp>
        <p:nvSpPr>
          <p:cNvPr id="6" name="Footer Placeholder 5"/>
          <p:cNvSpPr>
            <a:spLocks noGrp="1"/>
          </p:cNvSpPr>
          <p:nvPr>
            <p:ph type="ftr" sz="quarter" idx="12"/>
          </p:nvPr>
        </p:nvSpPr>
        <p:spPr/>
        <p:txBody>
          <a:bodyPr/>
          <a:lstStyle/>
          <a:p>
            <a:r>
              <a:rPr lang="en-US"/>
              <a:t>Presenter's Name</a:t>
            </a:r>
            <a:endParaRPr lang="en-US" dirty="0"/>
          </a:p>
        </p:txBody>
      </p:sp>
      <p:sp>
        <p:nvSpPr>
          <p:cNvPr id="7" name="Slide Number Placeholder 6"/>
          <p:cNvSpPr>
            <a:spLocks noGrp="1"/>
          </p:cNvSpPr>
          <p:nvPr>
            <p:ph type="sldNum" sz="quarter" idx="13"/>
          </p:nvPr>
        </p:nvSpPr>
        <p:spPr/>
        <p:txBody>
          <a:bodyPr/>
          <a:lstStyle/>
          <a:p>
            <a:fld id="{6378DD4B-CA8A-4DFF-B56A-D9E74AAFA2D7}" type="slidenum">
              <a:rPr lang="en-US" smtClean="0"/>
              <a:t>17</a:t>
            </a:fld>
            <a:endParaRPr lang="en-US" dirty="0"/>
          </a:p>
        </p:txBody>
      </p:sp>
    </p:spTree>
    <p:extLst>
      <p:ext uri="{BB962C8B-B14F-4D97-AF65-F5344CB8AC3E}">
        <p14:creationId xmlns:p14="http://schemas.microsoft.com/office/powerpoint/2010/main" val="3393616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600"/>
              </a:spcAft>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C5726F6E-F194-41DC-A749-5F493722ECDB}" type="slidenum">
              <a:rPr lang="en-US" smtClean="0"/>
              <a:pPr>
                <a:defRPr/>
              </a:pPr>
              <a:t>18</a:t>
            </a:fld>
            <a:endParaRPr lang="en-US" dirty="0"/>
          </a:p>
        </p:txBody>
      </p:sp>
    </p:spTree>
    <p:extLst>
      <p:ext uri="{BB962C8B-B14F-4D97-AF65-F5344CB8AC3E}">
        <p14:creationId xmlns:p14="http://schemas.microsoft.com/office/powerpoint/2010/main" val="36925922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47700" y="696913"/>
            <a:ext cx="8228013" cy="4627562"/>
          </a:xfrm>
        </p:spPr>
      </p:sp>
      <p:sp>
        <p:nvSpPr>
          <p:cNvPr id="3" name="Notes Placeholder 2"/>
          <p:cNvSpPr>
            <a:spLocks noGrp="1"/>
          </p:cNvSpPr>
          <p:nvPr>
            <p:ph type="body" idx="1"/>
          </p:nvPr>
        </p:nvSpPr>
        <p:spPr>
          <a:xfrm>
            <a:off x="701675" y="5638800"/>
            <a:ext cx="5607050" cy="2960688"/>
          </a:xfrm>
        </p:spPr>
        <p:txBody>
          <a:bodyPr/>
          <a:lstStyle/>
          <a:p>
            <a:endParaRPr lang="en-US" dirty="0"/>
          </a:p>
        </p:txBody>
      </p:sp>
      <p:sp>
        <p:nvSpPr>
          <p:cNvPr id="4" name="Slide Number Placeholder 3"/>
          <p:cNvSpPr>
            <a:spLocks noGrp="1"/>
          </p:cNvSpPr>
          <p:nvPr>
            <p:ph type="sldNum" sz="quarter" idx="10"/>
          </p:nvPr>
        </p:nvSpPr>
        <p:spPr/>
        <p:txBody>
          <a:bodyPr/>
          <a:lstStyle/>
          <a:p>
            <a:fld id="{2E8F9143-0F2D-412B-9706-AACE8390007A}" type="slidenum">
              <a:rPr lang="en-US" smtClean="0"/>
              <a:t>19</a:t>
            </a:fld>
            <a:endParaRPr lang="en-US"/>
          </a:p>
        </p:txBody>
      </p:sp>
    </p:spTree>
    <p:extLst>
      <p:ext uri="{BB962C8B-B14F-4D97-AF65-F5344CB8AC3E}">
        <p14:creationId xmlns:p14="http://schemas.microsoft.com/office/powerpoint/2010/main" val="4140844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8F9143-0F2D-412B-9706-AACE8390007A}" type="slidenum">
              <a:rPr lang="en-US" smtClean="0"/>
              <a:t>20</a:t>
            </a:fld>
            <a:endParaRPr lang="en-US"/>
          </a:p>
        </p:txBody>
      </p:sp>
    </p:spTree>
    <p:extLst>
      <p:ext uri="{BB962C8B-B14F-4D97-AF65-F5344CB8AC3E}">
        <p14:creationId xmlns:p14="http://schemas.microsoft.com/office/powerpoint/2010/main" val="1641887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Arial" charset="0"/>
              </a:defRPr>
            </a:lvl1pPr>
            <a:lvl2pPr marL="742909" indent="-285734">
              <a:defRPr sz="2400" b="1">
                <a:solidFill>
                  <a:schemeClr val="tx1"/>
                </a:solidFill>
                <a:latin typeface="Arial" charset="0"/>
              </a:defRPr>
            </a:lvl2pPr>
            <a:lvl3pPr marL="1142937" indent="-228587">
              <a:defRPr sz="2400" b="1">
                <a:solidFill>
                  <a:schemeClr val="tx1"/>
                </a:solidFill>
                <a:latin typeface="Arial" charset="0"/>
              </a:defRPr>
            </a:lvl3pPr>
            <a:lvl4pPr marL="1600111" indent="-228587">
              <a:defRPr sz="2400" b="1">
                <a:solidFill>
                  <a:schemeClr val="tx1"/>
                </a:solidFill>
                <a:latin typeface="Arial" charset="0"/>
              </a:defRPr>
            </a:lvl4pPr>
            <a:lvl5pPr marL="2057287" indent="-228587">
              <a:defRPr sz="2400" b="1">
                <a:solidFill>
                  <a:schemeClr val="tx1"/>
                </a:solidFill>
                <a:latin typeface="Arial" charset="0"/>
              </a:defRPr>
            </a:lvl5pPr>
            <a:lvl6pPr marL="2514461" indent="-228587" eaLnBrk="0" fontAlgn="base" hangingPunct="0">
              <a:spcBef>
                <a:spcPct val="0"/>
              </a:spcBef>
              <a:spcAft>
                <a:spcPct val="0"/>
              </a:spcAft>
              <a:defRPr sz="2400" b="1">
                <a:solidFill>
                  <a:schemeClr val="tx1"/>
                </a:solidFill>
                <a:latin typeface="Arial" charset="0"/>
              </a:defRPr>
            </a:lvl6pPr>
            <a:lvl7pPr marL="2971635" indent="-228587" eaLnBrk="0" fontAlgn="base" hangingPunct="0">
              <a:spcBef>
                <a:spcPct val="0"/>
              </a:spcBef>
              <a:spcAft>
                <a:spcPct val="0"/>
              </a:spcAft>
              <a:defRPr sz="2400" b="1">
                <a:solidFill>
                  <a:schemeClr val="tx1"/>
                </a:solidFill>
                <a:latin typeface="Arial" charset="0"/>
              </a:defRPr>
            </a:lvl7pPr>
            <a:lvl8pPr marL="3428811" indent="-228587" eaLnBrk="0" fontAlgn="base" hangingPunct="0">
              <a:spcBef>
                <a:spcPct val="0"/>
              </a:spcBef>
              <a:spcAft>
                <a:spcPct val="0"/>
              </a:spcAft>
              <a:defRPr sz="2400" b="1">
                <a:solidFill>
                  <a:schemeClr val="tx1"/>
                </a:solidFill>
                <a:latin typeface="Arial" charset="0"/>
              </a:defRPr>
            </a:lvl8pPr>
            <a:lvl9pPr marL="3885985" indent="-228587" eaLnBrk="0" fontAlgn="base" hangingPunct="0">
              <a:spcBef>
                <a:spcPct val="0"/>
              </a:spcBef>
              <a:spcAft>
                <a:spcPct val="0"/>
              </a:spcAft>
              <a:defRPr sz="2400" b="1">
                <a:solidFill>
                  <a:schemeClr val="tx1"/>
                </a:solidFill>
                <a:latin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A83A7AD-B12B-4C0F-B7DE-DFFA27F7CD78}"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6277922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8F9143-0F2D-412B-9706-AACE8390007A}" type="slidenum">
              <a:rPr lang="en-US" smtClean="0"/>
              <a:t>21</a:t>
            </a:fld>
            <a:endParaRPr lang="en-US"/>
          </a:p>
        </p:txBody>
      </p:sp>
    </p:spTree>
    <p:extLst>
      <p:ext uri="{BB962C8B-B14F-4D97-AF65-F5344CB8AC3E}">
        <p14:creationId xmlns:p14="http://schemas.microsoft.com/office/powerpoint/2010/main" val="3589462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8F9143-0F2D-412B-9706-AACE8390007A}" type="slidenum">
              <a:rPr lang="en-US" smtClean="0"/>
              <a:t>22</a:t>
            </a:fld>
            <a:endParaRPr lang="en-US"/>
          </a:p>
        </p:txBody>
      </p:sp>
    </p:spTree>
    <p:extLst>
      <p:ext uri="{BB962C8B-B14F-4D97-AF65-F5344CB8AC3E}">
        <p14:creationId xmlns:p14="http://schemas.microsoft.com/office/powerpoint/2010/main" val="3892621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Presentation/Event Name</a:t>
            </a:r>
            <a:endParaRPr lang="en-US" dirty="0"/>
          </a:p>
        </p:txBody>
      </p:sp>
      <p:sp>
        <p:nvSpPr>
          <p:cNvPr id="5" name="Date Placeholder 4"/>
          <p:cNvSpPr>
            <a:spLocks noGrp="1"/>
          </p:cNvSpPr>
          <p:nvPr>
            <p:ph type="dt" idx="11"/>
          </p:nvPr>
        </p:nvSpPr>
        <p:spPr/>
        <p:txBody>
          <a:bodyPr/>
          <a:lstStyle/>
          <a:p>
            <a:fld id="{3181D455-035E-446E-BEB5-BE8246CDD681}" type="datetime1">
              <a:rPr lang="en-US" smtClean="0"/>
              <a:t>11/4/2020</a:t>
            </a:fld>
            <a:endParaRPr lang="en-US" dirty="0"/>
          </a:p>
        </p:txBody>
      </p:sp>
      <p:sp>
        <p:nvSpPr>
          <p:cNvPr id="6" name="Footer Placeholder 5"/>
          <p:cNvSpPr>
            <a:spLocks noGrp="1"/>
          </p:cNvSpPr>
          <p:nvPr>
            <p:ph type="ftr" sz="quarter" idx="12"/>
          </p:nvPr>
        </p:nvSpPr>
        <p:spPr/>
        <p:txBody>
          <a:bodyPr/>
          <a:lstStyle/>
          <a:p>
            <a:r>
              <a:rPr lang="en-US"/>
              <a:t>Presenter's Name</a:t>
            </a:r>
            <a:endParaRPr lang="en-US" dirty="0"/>
          </a:p>
        </p:txBody>
      </p:sp>
      <p:sp>
        <p:nvSpPr>
          <p:cNvPr id="7" name="Slide Number Placeholder 6"/>
          <p:cNvSpPr>
            <a:spLocks noGrp="1"/>
          </p:cNvSpPr>
          <p:nvPr>
            <p:ph type="sldNum" sz="quarter" idx="13"/>
          </p:nvPr>
        </p:nvSpPr>
        <p:spPr/>
        <p:txBody>
          <a:bodyPr/>
          <a:lstStyle/>
          <a:p>
            <a:fld id="{6378DD4B-CA8A-4DFF-B56A-D9E74AAFA2D7}" type="slidenum">
              <a:rPr lang="en-US" smtClean="0"/>
              <a:t>23</a:t>
            </a:fld>
            <a:endParaRPr lang="en-US" dirty="0"/>
          </a:p>
        </p:txBody>
      </p:sp>
    </p:spTree>
    <p:extLst>
      <p:ext uri="{BB962C8B-B14F-4D97-AF65-F5344CB8AC3E}">
        <p14:creationId xmlns:p14="http://schemas.microsoft.com/office/powerpoint/2010/main" val="327644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Presentation/Event Name</a:t>
            </a:r>
            <a:endParaRPr lang="en-US" dirty="0"/>
          </a:p>
        </p:txBody>
      </p:sp>
      <p:sp>
        <p:nvSpPr>
          <p:cNvPr id="5" name="Date Placeholder 4"/>
          <p:cNvSpPr>
            <a:spLocks noGrp="1"/>
          </p:cNvSpPr>
          <p:nvPr>
            <p:ph type="dt" idx="1"/>
          </p:nvPr>
        </p:nvSpPr>
        <p:spPr/>
        <p:txBody>
          <a:bodyPr/>
          <a:lstStyle/>
          <a:p>
            <a:fld id="{C98E3F26-548A-4B41-BCCC-D110C30C1874}" type="datetime1">
              <a:rPr lang="en-US" smtClean="0"/>
              <a:t>11/4/2020</a:t>
            </a:fld>
            <a:endParaRPr lang="en-US" dirty="0"/>
          </a:p>
        </p:txBody>
      </p:sp>
      <p:sp>
        <p:nvSpPr>
          <p:cNvPr id="6" name="Footer Placeholder 5"/>
          <p:cNvSpPr>
            <a:spLocks noGrp="1"/>
          </p:cNvSpPr>
          <p:nvPr>
            <p:ph type="ftr" sz="quarter" idx="4"/>
          </p:nvPr>
        </p:nvSpPr>
        <p:spPr/>
        <p:txBody>
          <a:bodyPr/>
          <a:lstStyle/>
          <a:p>
            <a:r>
              <a:rPr lang="en-US"/>
              <a:t>Presenter's Name</a:t>
            </a:r>
            <a:endParaRPr lang="en-US" dirty="0"/>
          </a:p>
        </p:txBody>
      </p:sp>
      <p:sp>
        <p:nvSpPr>
          <p:cNvPr id="7" name="Slide Number Placeholder 6"/>
          <p:cNvSpPr>
            <a:spLocks noGrp="1"/>
          </p:cNvSpPr>
          <p:nvPr>
            <p:ph type="sldNum" sz="quarter" idx="5"/>
          </p:nvPr>
        </p:nvSpPr>
        <p:spPr/>
        <p:txBody>
          <a:bodyPr/>
          <a:lstStyle/>
          <a:p>
            <a:fld id="{6378DD4B-CA8A-4DFF-B56A-D9E74AAFA2D7}" type="slidenum">
              <a:rPr lang="en-US" smtClean="0"/>
              <a:t>24</a:t>
            </a:fld>
            <a:endParaRPr lang="en-US" dirty="0"/>
          </a:p>
        </p:txBody>
      </p:sp>
    </p:spTree>
    <p:extLst>
      <p:ext uri="{BB962C8B-B14F-4D97-AF65-F5344CB8AC3E}">
        <p14:creationId xmlns:p14="http://schemas.microsoft.com/office/powerpoint/2010/main" val="3654204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Reach out to your HR </a:t>
            </a:r>
            <a:r>
              <a:rPr lang="en-US" dirty="0" err="1"/>
              <a:t>PArtner</a:t>
            </a:r>
            <a:endParaRPr lang="en-US" dirty="0"/>
          </a:p>
        </p:txBody>
      </p:sp>
      <p:sp>
        <p:nvSpPr>
          <p:cNvPr id="4" name="Header Placeholder 3"/>
          <p:cNvSpPr>
            <a:spLocks noGrp="1"/>
          </p:cNvSpPr>
          <p:nvPr>
            <p:ph type="hdr" sz="quarter"/>
          </p:nvPr>
        </p:nvSpPr>
        <p:spPr/>
        <p:txBody>
          <a:bodyPr/>
          <a:lstStyle/>
          <a:p>
            <a:r>
              <a:rPr lang="en-US"/>
              <a:t>Presentation/Event Name</a:t>
            </a:r>
            <a:endParaRPr lang="en-US" dirty="0"/>
          </a:p>
        </p:txBody>
      </p:sp>
      <p:sp>
        <p:nvSpPr>
          <p:cNvPr id="5" name="Date Placeholder 4"/>
          <p:cNvSpPr>
            <a:spLocks noGrp="1"/>
          </p:cNvSpPr>
          <p:nvPr>
            <p:ph type="dt" idx="1"/>
          </p:nvPr>
        </p:nvSpPr>
        <p:spPr/>
        <p:txBody>
          <a:bodyPr/>
          <a:lstStyle/>
          <a:p>
            <a:fld id="{C98E3F26-548A-4B41-BCCC-D110C30C1874}" type="datetime1">
              <a:rPr lang="en-US" smtClean="0"/>
              <a:t>11/4/2020</a:t>
            </a:fld>
            <a:endParaRPr lang="en-US" dirty="0"/>
          </a:p>
        </p:txBody>
      </p:sp>
      <p:sp>
        <p:nvSpPr>
          <p:cNvPr id="6" name="Footer Placeholder 5"/>
          <p:cNvSpPr>
            <a:spLocks noGrp="1"/>
          </p:cNvSpPr>
          <p:nvPr>
            <p:ph type="ftr" sz="quarter" idx="4"/>
          </p:nvPr>
        </p:nvSpPr>
        <p:spPr/>
        <p:txBody>
          <a:bodyPr/>
          <a:lstStyle/>
          <a:p>
            <a:r>
              <a:rPr lang="en-US"/>
              <a:t>Presenter's Name</a:t>
            </a:r>
            <a:endParaRPr lang="en-US" dirty="0"/>
          </a:p>
        </p:txBody>
      </p:sp>
      <p:sp>
        <p:nvSpPr>
          <p:cNvPr id="7" name="Slide Number Placeholder 6"/>
          <p:cNvSpPr>
            <a:spLocks noGrp="1"/>
          </p:cNvSpPr>
          <p:nvPr>
            <p:ph type="sldNum" sz="quarter" idx="5"/>
          </p:nvPr>
        </p:nvSpPr>
        <p:spPr/>
        <p:txBody>
          <a:bodyPr/>
          <a:lstStyle/>
          <a:p>
            <a:fld id="{6378DD4B-CA8A-4DFF-B56A-D9E74AAFA2D7}" type="slidenum">
              <a:rPr lang="en-US" smtClean="0"/>
              <a:t>25</a:t>
            </a:fld>
            <a:endParaRPr lang="en-US" dirty="0"/>
          </a:p>
        </p:txBody>
      </p:sp>
    </p:spTree>
    <p:extLst>
      <p:ext uri="{BB962C8B-B14F-4D97-AF65-F5344CB8AC3E}">
        <p14:creationId xmlns:p14="http://schemas.microsoft.com/office/powerpoint/2010/main" val="1792991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5726F6E-F194-41DC-A749-5F493722ECDB}" type="slidenum">
              <a:rPr lang="en-US" smtClean="0"/>
              <a:pPr>
                <a:defRPr/>
              </a:pPr>
              <a:t>26</a:t>
            </a:fld>
            <a:endParaRPr lang="en-US" dirty="0"/>
          </a:p>
        </p:txBody>
      </p:sp>
    </p:spTree>
    <p:extLst>
      <p:ext uri="{BB962C8B-B14F-4D97-AF65-F5344CB8AC3E}">
        <p14:creationId xmlns:p14="http://schemas.microsoft.com/office/powerpoint/2010/main" val="28472641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lang="en-US" dirty="0"/>
              <a:t>As a reminder, the benefit plan you elect in Workday during open enrollment is the plan you will be in for all of 2021.</a:t>
            </a:r>
          </a:p>
          <a:p>
            <a:pPr marL="0" marR="0" lvl="0" indent="0" algn="l" defTabSz="1219627" rtl="0" eaLnBrk="1" fontAlgn="auto" latinLnBrk="0" hangingPunct="1">
              <a:lnSpc>
                <a:spcPct val="100000"/>
              </a:lnSpc>
              <a:spcBef>
                <a:spcPts val="0"/>
              </a:spcBef>
              <a:spcAft>
                <a:spcPts val="0"/>
              </a:spcAft>
              <a:buClrTx/>
              <a:buSzTx/>
              <a:buFontTx/>
              <a:buNone/>
              <a:tabLst/>
              <a:defRPr/>
            </a:pPr>
            <a:endParaRPr lang="en-US" dirty="0"/>
          </a:p>
          <a:p>
            <a:pPr marL="0" marR="0" lvl="0" indent="0" algn="l" defTabSz="1219627" rtl="0" eaLnBrk="1" fontAlgn="auto" latinLnBrk="0" hangingPunct="1">
              <a:lnSpc>
                <a:spcPct val="100000"/>
              </a:lnSpc>
              <a:spcBef>
                <a:spcPts val="0"/>
              </a:spcBef>
              <a:spcAft>
                <a:spcPts val="0"/>
              </a:spcAft>
              <a:buClrTx/>
              <a:buSzTx/>
              <a:buFontTx/>
              <a:buNone/>
              <a:tabLst/>
              <a:defRPr/>
            </a:pPr>
            <a:r>
              <a:rPr lang="en-US" dirty="0"/>
              <a:t>You cannot make</a:t>
            </a:r>
            <a:r>
              <a:rPr lang="en-US" baseline="0" dirty="0"/>
              <a:t> changes mid-year, and your next opportunity to change your benefits will be during the following fall’s open enrollment when you can choose your benefit elections for 2022. However, you can make changes mid-year if you have what’s called a “qualifying life event”. Some of the common situations include a birth of a child, marriage, divorce, or if your spouse loses their outside benefit coverage. You only have 30 days from that Qualifying Life  Event to make changes to your benefits, so make sure to inform you local HR office or HR Link as soon as you are aware of your life event and ensure to provide supporting documentation based on your situation. </a:t>
            </a:r>
            <a:endParaRPr lang="en-US" dirty="0"/>
          </a:p>
          <a:p>
            <a:endParaRPr lang="en-US" dirty="0"/>
          </a:p>
        </p:txBody>
      </p:sp>
      <p:sp>
        <p:nvSpPr>
          <p:cNvPr id="4" name="Header Placeholder 3"/>
          <p:cNvSpPr>
            <a:spLocks noGrp="1"/>
          </p:cNvSpPr>
          <p:nvPr>
            <p:ph type="hdr" sz="quarter"/>
          </p:nvPr>
        </p:nvSpPr>
        <p:spPr/>
        <p:txBody>
          <a:bodyPr/>
          <a:lstStyle/>
          <a:p>
            <a:r>
              <a:rPr lang="en-US"/>
              <a:t>Presentation/Event Name</a:t>
            </a:r>
            <a:endParaRPr lang="en-US" dirty="0"/>
          </a:p>
        </p:txBody>
      </p:sp>
      <p:sp>
        <p:nvSpPr>
          <p:cNvPr id="5" name="Date Placeholder 4"/>
          <p:cNvSpPr>
            <a:spLocks noGrp="1"/>
          </p:cNvSpPr>
          <p:nvPr>
            <p:ph type="dt" idx="1"/>
          </p:nvPr>
        </p:nvSpPr>
        <p:spPr/>
        <p:txBody>
          <a:bodyPr/>
          <a:lstStyle/>
          <a:p>
            <a:fld id="{48FD2BD3-85FF-A940-9622-9EE1C474DCC9}" type="datetime1">
              <a:rPr lang="de-DE" smtClean="0"/>
              <a:t>04.11.2020</a:t>
            </a:fld>
            <a:endParaRPr lang="en-US" dirty="0"/>
          </a:p>
        </p:txBody>
      </p:sp>
      <p:sp>
        <p:nvSpPr>
          <p:cNvPr id="6" name="Footer Placeholder 5"/>
          <p:cNvSpPr>
            <a:spLocks noGrp="1"/>
          </p:cNvSpPr>
          <p:nvPr>
            <p:ph type="ftr" sz="quarter" idx="4"/>
          </p:nvPr>
        </p:nvSpPr>
        <p:spPr/>
        <p:txBody>
          <a:bodyPr/>
          <a:lstStyle/>
          <a:p>
            <a:r>
              <a:rPr lang="en-US"/>
              <a:t>Presenter's Name</a:t>
            </a:r>
            <a:endParaRPr lang="en-US" dirty="0"/>
          </a:p>
        </p:txBody>
      </p:sp>
      <p:sp>
        <p:nvSpPr>
          <p:cNvPr id="7" name="Slide Number Placeholder 6"/>
          <p:cNvSpPr>
            <a:spLocks noGrp="1"/>
          </p:cNvSpPr>
          <p:nvPr>
            <p:ph type="sldNum" sz="quarter" idx="5"/>
          </p:nvPr>
        </p:nvSpPr>
        <p:spPr/>
        <p:txBody>
          <a:bodyPr/>
          <a:lstStyle/>
          <a:p>
            <a:fld id="{6378DD4B-CA8A-4DFF-B56A-D9E74AAFA2D7}" type="slidenum">
              <a:rPr lang="en-US" smtClean="0"/>
              <a:t>27</a:t>
            </a:fld>
            <a:endParaRPr lang="en-US" dirty="0"/>
          </a:p>
        </p:txBody>
      </p:sp>
    </p:spTree>
    <p:extLst>
      <p:ext uri="{BB962C8B-B14F-4D97-AF65-F5344CB8AC3E}">
        <p14:creationId xmlns:p14="http://schemas.microsoft.com/office/powerpoint/2010/main" val="15514674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5726F6E-F194-41DC-A749-5F493722ECDB}" type="slidenum">
              <a:rPr lang="en-US" smtClean="0"/>
              <a:pPr>
                <a:defRPr/>
              </a:pPr>
              <a:t>28</a:t>
            </a:fld>
            <a:endParaRPr lang="en-US" dirty="0"/>
          </a:p>
        </p:txBody>
      </p:sp>
    </p:spTree>
    <p:extLst>
      <p:ext uri="{BB962C8B-B14F-4D97-AF65-F5344CB8AC3E}">
        <p14:creationId xmlns:p14="http://schemas.microsoft.com/office/powerpoint/2010/main" val="16949446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Presentation/Event Name</a:t>
            </a:r>
          </a:p>
        </p:txBody>
      </p:sp>
      <p:sp>
        <p:nvSpPr>
          <p:cNvPr id="5" name="Date Placeholder 4"/>
          <p:cNvSpPr>
            <a:spLocks noGrp="1"/>
          </p:cNvSpPr>
          <p:nvPr>
            <p:ph type="dt" idx="11"/>
          </p:nvPr>
        </p:nvSpPr>
        <p:spPr/>
        <p:txBody>
          <a:bodyPr/>
          <a:lstStyle/>
          <a:p>
            <a:fld id="{6D2C88F8-1F22-4DF8-9981-0C4C4B0E3FF4}" type="datetime1">
              <a:rPr lang="en-US" smtClean="0"/>
              <a:t>11/4/2020</a:t>
            </a:fld>
            <a:endParaRPr lang="en-US" dirty="0"/>
          </a:p>
        </p:txBody>
      </p:sp>
      <p:sp>
        <p:nvSpPr>
          <p:cNvPr id="6" name="Footer Placeholder 5"/>
          <p:cNvSpPr>
            <a:spLocks noGrp="1"/>
          </p:cNvSpPr>
          <p:nvPr>
            <p:ph type="ftr" sz="quarter" idx="12"/>
          </p:nvPr>
        </p:nvSpPr>
        <p:spPr/>
        <p:txBody>
          <a:bodyPr/>
          <a:lstStyle/>
          <a:p>
            <a:r>
              <a:rPr lang="en-US" dirty="0"/>
              <a:t>Presenter's Name</a:t>
            </a:r>
          </a:p>
        </p:txBody>
      </p:sp>
      <p:sp>
        <p:nvSpPr>
          <p:cNvPr id="7" name="Slide Number Placeholder 6"/>
          <p:cNvSpPr>
            <a:spLocks noGrp="1"/>
          </p:cNvSpPr>
          <p:nvPr>
            <p:ph type="sldNum" sz="quarter" idx="13"/>
          </p:nvPr>
        </p:nvSpPr>
        <p:spPr/>
        <p:txBody>
          <a:bodyPr/>
          <a:lstStyle/>
          <a:p>
            <a:fld id="{6378DD4B-CA8A-4DFF-B56A-D9E74AAFA2D7}" type="slidenum">
              <a:rPr lang="en-US" smtClean="0"/>
              <a:t>29</a:t>
            </a:fld>
            <a:endParaRPr lang="en-US" dirty="0"/>
          </a:p>
        </p:txBody>
      </p:sp>
    </p:spTree>
    <p:extLst>
      <p:ext uri="{BB962C8B-B14F-4D97-AF65-F5344CB8AC3E}">
        <p14:creationId xmlns:p14="http://schemas.microsoft.com/office/powerpoint/2010/main" val="3987108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Arial" charset="0"/>
              </a:defRPr>
            </a:lvl1pPr>
            <a:lvl2pPr marL="742909" indent="-285734">
              <a:defRPr sz="2400" b="1">
                <a:solidFill>
                  <a:schemeClr val="tx1"/>
                </a:solidFill>
                <a:latin typeface="Arial" charset="0"/>
              </a:defRPr>
            </a:lvl2pPr>
            <a:lvl3pPr marL="1142937" indent="-228587">
              <a:defRPr sz="2400" b="1">
                <a:solidFill>
                  <a:schemeClr val="tx1"/>
                </a:solidFill>
                <a:latin typeface="Arial" charset="0"/>
              </a:defRPr>
            </a:lvl3pPr>
            <a:lvl4pPr marL="1600111" indent="-228587">
              <a:defRPr sz="2400" b="1">
                <a:solidFill>
                  <a:schemeClr val="tx1"/>
                </a:solidFill>
                <a:latin typeface="Arial" charset="0"/>
              </a:defRPr>
            </a:lvl4pPr>
            <a:lvl5pPr marL="2057287" indent="-228587">
              <a:defRPr sz="2400" b="1">
                <a:solidFill>
                  <a:schemeClr val="tx1"/>
                </a:solidFill>
                <a:latin typeface="Arial" charset="0"/>
              </a:defRPr>
            </a:lvl5pPr>
            <a:lvl6pPr marL="2514461" indent="-228587" eaLnBrk="0" fontAlgn="base" hangingPunct="0">
              <a:spcBef>
                <a:spcPct val="0"/>
              </a:spcBef>
              <a:spcAft>
                <a:spcPct val="0"/>
              </a:spcAft>
              <a:defRPr sz="2400" b="1">
                <a:solidFill>
                  <a:schemeClr val="tx1"/>
                </a:solidFill>
                <a:latin typeface="Arial" charset="0"/>
              </a:defRPr>
            </a:lvl6pPr>
            <a:lvl7pPr marL="2971635" indent="-228587" eaLnBrk="0" fontAlgn="base" hangingPunct="0">
              <a:spcBef>
                <a:spcPct val="0"/>
              </a:spcBef>
              <a:spcAft>
                <a:spcPct val="0"/>
              </a:spcAft>
              <a:defRPr sz="2400" b="1">
                <a:solidFill>
                  <a:schemeClr val="tx1"/>
                </a:solidFill>
                <a:latin typeface="Arial" charset="0"/>
              </a:defRPr>
            </a:lvl7pPr>
            <a:lvl8pPr marL="3428811" indent="-228587" eaLnBrk="0" fontAlgn="base" hangingPunct="0">
              <a:spcBef>
                <a:spcPct val="0"/>
              </a:spcBef>
              <a:spcAft>
                <a:spcPct val="0"/>
              </a:spcAft>
              <a:defRPr sz="2400" b="1">
                <a:solidFill>
                  <a:schemeClr val="tx1"/>
                </a:solidFill>
                <a:latin typeface="Arial" charset="0"/>
              </a:defRPr>
            </a:lvl8pPr>
            <a:lvl9pPr marL="3885985" indent="-228587" eaLnBrk="0" fontAlgn="base" hangingPunct="0">
              <a:spcBef>
                <a:spcPct val="0"/>
              </a:spcBef>
              <a:spcAft>
                <a:spcPct val="0"/>
              </a:spcAft>
              <a:defRPr sz="2400" b="1">
                <a:solidFill>
                  <a:schemeClr val="tx1"/>
                </a:solidFill>
                <a:latin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A83A7AD-B12B-4C0F-B7DE-DFFA27F7CD78}"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573975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Welcome </a:t>
            </a:r>
          </a:p>
          <a:p>
            <a:pPr>
              <a:defRPr/>
            </a:pPr>
            <a:endParaRPr lang="en-US" dirty="0"/>
          </a:p>
          <a:p>
            <a:pPr marL="171430" indent="-171430" defTabSz="914294" eaLnBrk="0" fontAlgn="base" hangingPunct="0">
              <a:spcBef>
                <a:spcPct val="30000"/>
              </a:spcBef>
              <a:spcAft>
                <a:spcPct val="0"/>
              </a:spcAft>
              <a:buFont typeface="Arial" panose="020B0604020202020204" pitchFamily="34" charset="0"/>
              <a:buChar char="•"/>
              <a:defRPr/>
            </a:pPr>
            <a:r>
              <a:rPr lang="en-US" sz="1200" dirty="0">
                <a:latin typeface="Arial" charset="0"/>
              </a:rPr>
              <a:t>You can enroll in benefits in</a:t>
            </a:r>
            <a:r>
              <a:rPr lang="en-US" sz="1200" baseline="0" dirty="0">
                <a:latin typeface="Arial" charset="0"/>
              </a:rPr>
              <a:t> Workday between </a:t>
            </a:r>
            <a:r>
              <a:rPr lang="en-US" sz="1200" dirty="0">
                <a:latin typeface="Arial" charset="0"/>
              </a:rPr>
              <a:t>November 12th to November 30th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726F6E-F194-41DC-A749-5F493722ECDB}"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829025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B27BEEF-224B-4E45-8E1F-7F9C951752A0}" type="datetime1">
              <a:rPr lang="en-US" smtClean="0"/>
              <a:t>11/4/2020</a:t>
            </a:fld>
            <a:endParaRPr lang="en-US" dirty="0"/>
          </a:p>
        </p:txBody>
      </p:sp>
      <p:sp>
        <p:nvSpPr>
          <p:cNvPr id="5" name="Slide Number Placeholder 4"/>
          <p:cNvSpPr>
            <a:spLocks noGrp="1"/>
          </p:cNvSpPr>
          <p:nvPr>
            <p:ph type="sldNum" sz="quarter" idx="11"/>
          </p:nvPr>
        </p:nvSpPr>
        <p:spPr/>
        <p:txBody>
          <a:bodyPr/>
          <a:lstStyle/>
          <a:p>
            <a:fld id="{5F92FA4E-B9A5-4A90-9F33-ABEAF6F5676B}" type="slidenum">
              <a:rPr lang="en-US" smtClean="0"/>
              <a:pPr/>
              <a:t>5</a:t>
            </a:fld>
            <a:endParaRPr lang="en-US" dirty="0"/>
          </a:p>
        </p:txBody>
      </p:sp>
    </p:spTree>
    <p:extLst>
      <p:ext uri="{BB962C8B-B14F-4D97-AF65-F5344CB8AC3E}">
        <p14:creationId xmlns:p14="http://schemas.microsoft.com/office/powerpoint/2010/main" val="3558599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B27BEEF-224B-4E45-8E1F-7F9C951752A0}" type="datetime1">
              <a:rPr lang="en-US" smtClean="0"/>
              <a:t>11/4/2020</a:t>
            </a:fld>
            <a:endParaRPr lang="en-US" dirty="0"/>
          </a:p>
        </p:txBody>
      </p:sp>
      <p:sp>
        <p:nvSpPr>
          <p:cNvPr id="5" name="Slide Number Placeholder 4"/>
          <p:cNvSpPr>
            <a:spLocks noGrp="1"/>
          </p:cNvSpPr>
          <p:nvPr>
            <p:ph type="sldNum" sz="quarter" idx="11"/>
          </p:nvPr>
        </p:nvSpPr>
        <p:spPr/>
        <p:txBody>
          <a:bodyPr/>
          <a:lstStyle/>
          <a:p>
            <a:fld id="{5F92FA4E-B9A5-4A90-9F33-ABEAF6F5676B}" type="slidenum">
              <a:rPr lang="en-US" smtClean="0"/>
              <a:pPr/>
              <a:t>6</a:t>
            </a:fld>
            <a:endParaRPr lang="en-US" dirty="0"/>
          </a:p>
        </p:txBody>
      </p:sp>
    </p:spTree>
    <p:extLst>
      <p:ext uri="{BB962C8B-B14F-4D97-AF65-F5344CB8AC3E}">
        <p14:creationId xmlns:p14="http://schemas.microsoft.com/office/powerpoint/2010/main" val="4044780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B27BEEF-224B-4E45-8E1F-7F9C951752A0}" type="datetime1">
              <a:rPr lang="en-US" smtClean="0"/>
              <a:t>11/4/2020</a:t>
            </a:fld>
            <a:endParaRPr lang="en-US" dirty="0"/>
          </a:p>
        </p:txBody>
      </p:sp>
      <p:sp>
        <p:nvSpPr>
          <p:cNvPr id="5" name="Slide Number Placeholder 4"/>
          <p:cNvSpPr>
            <a:spLocks noGrp="1"/>
          </p:cNvSpPr>
          <p:nvPr>
            <p:ph type="sldNum" sz="quarter" idx="11"/>
          </p:nvPr>
        </p:nvSpPr>
        <p:spPr/>
        <p:txBody>
          <a:bodyPr/>
          <a:lstStyle/>
          <a:p>
            <a:fld id="{5F92FA4E-B9A5-4A90-9F33-ABEAF6F5676B}" type="slidenum">
              <a:rPr lang="en-US" smtClean="0"/>
              <a:pPr/>
              <a:t>7</a:t>
            </a:fld>
            <a:endParaRPr lang="en-US" dirty="0"/>
          </a:p>
        </p:txBody>
      </p:sp>
    </p:spTree>
    <p:extLst>
      <p:ext uri="{BB962C8B-B14F-4D97-AF65-F5344CB8AC3E}">
        <p14:creationId xmlns:p14="http://schemas.microsoft.com/office/powerpoint/2010/main" val="3138540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B27BEEF-224B-4E45-8E1F-7F9C951752A0}" type="datetime1">
              <a:rPr lang="en-US" smtClean="0"/>
              <a:t>11/4/2020</a:t>
            </a:fld>
            <a:endParaRPr lang="en-US" dirty="0"/>
          </a:p>
        </p:txBody>
      </p:sp>
      <p:sp>
        <p:nvSpPr>
          <p:cNvPr id="5" name="Slide Number Placeholder 4"/>
          <p:cNvSpPr>
            <a:spLocks noGrp="1"/>
          </p:cNvSpPr>
          <p:nvPr>
            <p:ph type="sldNum" sz="quarter" idx="11"/>
          </p:nvPr>
        </p:nvSpPr>
        <p:spPr/>
        <p:txBody>
          <a:bodyPr/>
          <a:lstStyle/>
          <a:p>
            <a:fld id="{5F92FA4E-B9A5-4A90-9F33-ABEAF6F5676B}" type="slidenum">
              <a:rPr lang="en-US" smtClean="0"/>
              <a:pPr/>
              <a:t>8</a:t>
            </a:fld>
            <a:endParaRPr lang="en-US" dirty="0"/>
          </a:p>
        </p:txBody>
      </p:sp>
    </p:spTree>
    <p:extLst>
      <p:ext uri="{BB962C8B-B14F-4D97-AF65-F5344CB8AC3E}">
        <p14:creationId xmlns:p14="http://schemas.microsoft.com/office/powerpoint/2010/main" val="846502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B27BEEF-224B-4E45-8E1F-7F9C951752A0}" type="datetime1">
              <a:rPr lang="en-US" smtClean="0"/>
              <a:t>11/4/2020</a:t>
            </a:fld>
            <a:endParaRPr lang="en-US" dirty="0"/>
          </a:p>
        </p:txBody>
      </p:sp>
      <p:sp>
        <p:nvSpPr>
          <p:cNvPr id="5" name="Slide Number Placeholder 4"/>
          <p:cNvSpPr>
            <a:spLocks noGrp="1"/>
          </p:cNvSpPr>
          <p:nvPr>
            <p:ph type="sldNum" sz="quarter" idx="11"/>
          </p:nvPr>
        </p:nvSpPr>
        <p:spPr/>
        <p:txBody>
          <a:bodyPr/>
          <a:lstStyle/>
          <a:p>
            <a:fld id="{5F92FA4E-B9A5-4A90-9F33-ABEAF6F5676B}" type="slidenum">
              <a:rPr lang="en-US" smtClean="0"/>
              <a:pPr/>
              <a:t>9</a:t>
            </a:fld>
            <a:endParaRPr lang="en-US" dirty="0"/>
          </a:p>
        </p:txBody>
      </p:sp>
    </p:spTree>
    <p:extLst>
      <p:ext uri="{BB962C8B-B14F-4D97-AF65-F5344CB8AC3E}">
        <p14:creationId xmlns:p14="http://schemas.microsoft.com/office/powerpoint/2010/main" val="31385403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BW Title 1">
    <p:spTree>
      <p:nvGrpSpPr>
        <p:cNvPr id="1" name=""/>
        <p:cNvGrpSpPr/>
        <p:nvPr/>
      </p:nvGrpSpPr>
      <p:grpSpPr>
        <a:xfrm>
          <a:off x="0" y="0"/>
          <a:ext cx="0" cy="0"/>
          <a:chOff x="0" y="0"/>
          <a:chExt cx="0" cy="0"/>
        </a:xfrm>
      </p:grpSpPr>
      <p:pic>
        <p:nvPicPr>
          <p:cNvPr id="22" name="Bild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09"/>
            <a:ext cx="12198350" cy="4786468"/>
          </a:xfrm>
          <a:prstGeom prst="rect">
            <a:avLst/>
          </a:prstGeom>
        </p:spPr>
      </p:pic>
      <p:sp>
        <p:nvSpPr>
          <p:cNvPr id="23" name="Text Placeholder 5"/>
          <p:cNvSpPr>
            <a:spLocks noGrp="1"/>
          </p:cNvSpPr>
          <p:nvPr>
            <p:ph type="body" sz="quarter" idx="16" hasCustomPrompt="1"/>
          </p:nvPr>
        </p:nvSpPr>
        <p:spPr>
          <a:xfrm>
            <a:off x="490156"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en-US" noProof="0"/>
              <a:t>[Enter Date]</a:t>
            </a:r>
          </a:p>
        </p:txBody>
      </p:sp>
      <p:pic>
        <p:nvPicPr>
          <p:cNvPr id="31" name="Bild 30"/>
          <p:cNvPicPr>
            <a:picLocks noChangeAspect="1"/>
          </p:cNvPicPr>
          <p:nvPr userDrawn="1"/>
        </p:nvPicPr>
        <p:blipFill rotWithShape="1">
          <a:blip r:embed="rId3"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36" name="Eine Ecke des Rechtecks schneiden 35"/>
          <p:cNvSpPr/>
          <p:nvPr userDrawn="1"/>
        </p:nvSpPr>
        <p:spPr>
          <a:xfrm flipV="1">
            <a:off x="607670" y="829168"/>
            <a:ext cx="6025183" cy="1366500"/>
          </a:xfrm>
          <a:prstGeom prst="snip1Rect">
            <a:avLst>
              <a:gd name="adj" fmla="val 17418"/>
            </a:avLst>
          </a:prstGeom>
          <a:solidFill>
            <a:schemeClr val="bg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en-US" noProof="0" dirty="0"/>
          </a:p>
        </p:txBody>
      </p:sp>
      <p:sp>
        <p:nvSpPr>
          <p:cNvPr id="37" name="Title 1"/>
          <p:cNvSpPr>
            <a:spLocks noGrp="1"/>
          </p:cNvSpPr>
          <p:nvPr>
            <p:ph type="title" hasCustomPrompt="1"/>
          </p:nvPr>
        </p:nvSpPr>
        <p:spPr bwMode="black">
          <a:xfrm>
            <a:off x="814651" y="978098"/>
            <a:ext cx="5729256" cy="975586"/>
          </a:xfrm>
          <a:prstGeom prst="rect">
            <a:avLst/>
          </a:prstGeom>
        </p:spPr>
        <p:txBody>
          <a:bodyPr anchor="ctr"/>
          <a:lstStyle>
            <a:lvl1pPr>
              <a:defRPr sz="3700" baseline="0">
                <a:solidFill>
                  <a:schemeClr val="tx2"/>
                </a:solidFill>
              </a:defRPr>
            </a:lvl1pPr>
          </a:lstStyle>
          <a:p>
            <a:r>
              <a:rPr lang="en-US" noProof="0">
                <a:solidFill>
                  <a:schemeClr val="tx2"/>
                </a:solidFill>
              </a:rPr>
              <a:t>Presentation title </a:t>
            </a:r>
            <a:br>
              <a:rPr lang="en-US" noProof="0"/>
            </a:br>
            <a:r>
              <a:rPr lang="en-US" noProof="0">
                <a:solidFill>
                  <a:schemeClr val="accent1"/>
                </a:solidFill>
              </a:rPr>
              <a:t>Headline two-colored</a:t>
            </a:r>
            <a:endParaRPr lang="en-US" noProof="0"/>
          </a:p>
        </p:txBody>
      </p:sp>
      <p:pic>
        <p:nvPicPr>
          <p:cNvPr id="8" name="Bild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sp>
        <p:nvSpPr>
          <p:cNvPr id="10" name="Text Placeholder 5"/>
          <p:cNvSpPr>
            <a:spLocks noGrp="1"/>
          </p:cNvSpPr>
          <p:nvPr>
            <p:ph type="body" sz="quarter" idx="17" hasCustomPrompt="1"/>
          </p:nvPr>
        </p:nvSpPr>
        <p:spPr>
          <a:xfrm>
            <a:off x="490155" y="5416487"/>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en-US" noProof="0"/>
              <a:t>[Enter Your Name]</a:t>
            </a:r>
          </a:p>
        </p:txBody>
      </p:sp>
    </p:spTree>
    <p:extLst>
      <p:ext uri="{BB962C8B-B14F-4D97-AF65-F5344CB8AC3E}">
        <p14:creationId xmlns:p14="http://schemas.microsoft.com/office/powerpoint/2010/main" val="560619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550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853638"/>
          </a:xfrm>
          <a:prstGeom prst="rect">
            <a:avLst/>
          </a:prstGeom>
        </p:spPr>
        <p:txBody>
          <a:bodyPr lIns="0" anchor="ctr"/>
          <a:lstStyle>
            <a:lvl1pPr>
              <a:defRPr>
                <a:solidFill>
                  <a:schemeClr val="tx2"/>
                </a:solidFill>
              </a:defRPr>
            </a:lvl1pPr>
          </a:lstStyle>
          <a:p>
            <a:r>
              <a:rPr lang="en-US" noProof="0"/>
              <a:t>Headline, Dark Blue, 36pt</a:t>
            </a:r>
          </a:p>
        </p:txBody>
      </p:sp>
    </p:spTree>
    <p:extLst>
      <p:ext uri="{BB962C8B-B14F-4D97-AF65-F5344CB8AC3E}">
        <p14:creationId xmlns:p14="http://schemas.microsoft.com/office/powerpoint/2010/main" val="7371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853638"/>
          </a:xfrm>
          <a:prstGeom prst="rect">
            <a:avLst/>
          </a:prstGeom>
        </p:spPr>
        <p:txBody>
          <a:bodyPr lIns="0" anchor="ctr"/>
          <a:lstStyle>
            <a:lvl1pPr>
              <a:defRPr>
                <a:solidFill>
                  <a:schemeClr val="tx2"/>
                </a:solidFill>
              </a:defRPr>
            </a:lvl1pPr>
          </a:lstStyle>
          <a:p>
            <a:r>
              <a:rPr lang="en-US" noProof="0"/>
              <a:t>Headline, Dark Blue, 36pt</a:t>
            </a:r>
          </a:p>
        </p:txBody>
      </p:sp>
      <p:sp>
        <p:nvSpPr>
          <p:cNvPr id="3" name="Inhaltsplatzhalter 2"/>
          <p:cNvSpPr>
            <a:spLocks noGrp="1"/>
          </p:cNvSpPr>
          <p:nvPr>
            <p:ph sz="quarter" idx="10" hasCustomPrompt="1"/>
          </p:nvPr>
        </p:nvSpPr>
        <p:spPr>
          <a:xfrm>
            <a:off x="595094" y="1573049"/>
            <a:ext cx="10967925" cy="3931559"/>
          </a:xfrm>
          <a:prstGeom prst="rect">
            <a:avLst/>
          </a:prstGeom>
        </p:spPr>
        <p:txBody>
          <a:bodyPr vert="horz"/>
          <a:lstStyle>
            <a:lvl1pPr marL="0" indent="0">
              <a:buNone/>
              <a:defRPr/>
            </a:lvl1pPr>
          </a:lstStyle>
          <a:p>
            <a:pPr lvl="0"/>
            <a:r>
              <a:rPr lang="en-US" noProof="0" dirty="0"/>
              <a:t>Click to edit master title style</a:t>
            </a:r>
          </a:p>
        </p:txBody>
      </p:sp>
    </p:spTree>
    <p:extLst>
      <p:ext uri="{BB962C8B-B14F-4D97-AF65-F5344CB8AC3E}">
        <p14:creationId xmlns:p14="http://schemas.microsoft.com/office/powerpoint/2010/main" val="35630396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853638"/>
          </a:xfrm>
          <a:prstGeom prst="rect">
            <a:avLst/>
          </a:prstGeom>
        </p:spPr>
        <p:txBody>
          <a:bodyPr lIns="0" anchor="ctr"/>
          <a:lstStyle>
            <a:lvl1pPr>
              <a:defRPr>
                <a:solidFill>
                  <a:schemeClr val="tx2"/>
                </a:solidFill>
              </a:defRPr>
            </a:lvl1pPr>
          </a:lstStyle>
          <a:p>
            <a:r>
              <a:rPr lang="en-US" noProof="0"/>
              <a:t>Headline, Dark Blue, 36pt</a:t>
            </a:r>
          </a:p>
        </p:txBody>
      </p:sp>
      <p:sp>
        <p:nvSpPr>
          <p:cNvPr id="7" name="Textplatzhalter 6"/>
          <p:cNvSpPr>
            <a:spLocks noGrp="1"/>
          </p:cNvSpPr>
          <p:nvPr>
            <p:ph type="body" sz="quarter" idx="10" hasCustomPrompt="1"/>
          </p:nvPr>
        </p:nvSpPr>
        <p:spPr>
          <a:xfrm>
            <a:off x="617518" y="1583665"/>
            <a:ext cx="10952976" cy="4050650"/>
          </a:xfrm>
          <a:prstGeom prst="rect">
            <a:avLst/>
          </a:prstGeom>
        </p:spPr>
        <p:txBody>
          <a:bodyPr vert="horz" lIns="0"/>
          <a:lstStyle>
            <a:lvl1pPr>
              <a:lnSpc>
                <a:spcPct val="100000"/>
              </a:lnSpc>
              <a:buClr>
                <a:schemeClr val="accent1"/>
              </a:buClr>
              <a:buSzPct val="120000"/>
              <a:defRPr sz="2700">
                <a:solidFill>
                  <a:schemeClr val="tx1"/>
                </a:solidFill>
              </a:defRPr>
            </a:lvl1pPr>
            <a:lvl2pPr>
              <a:lnSpc>
                <a:spcPct val="100000"/>
              </a:lnSpc>
              <a:buClr>
                <a:schemeClr val="accent1"/>
              </a:buClr>
              <a:buSzPct val="120000"/>
              <a:defRPr sz="2400">
                <a:solidFill>
                  <a:schemeClr val="tx1"/>
                </a:solidFill>
              </a:defRPr>
            </a:lvl2pPr>
            <a:lvl3pPr>
              <a:lnSpc>
                <a:spcPct val="100000"/>
              </a:lnSpc>
              <a:buClr>
                <a:schemeClr val="accent1"/>
              </a:buClr>
              <a:buSzPct val="120000"/>
              <a:defRPr sz="2400">
                <a:solidFill>
                  <a:schemeClr val="tx1"/>
                </a:solidFill>
              </a:defRPr>
            </a:lvl3pPr>
            <a:lvl4pPr>
              <a:lnSpc>
                <a:spcPct val="100000"/>
              </a:lnSpc>
              <a:buClr>
                <a:schemeClr val="accent1"/>
              </a:buClr>
              <a:buSzPct val="120000"/>
              <a:defRPr sz="2400">
                <a:solidFill>
                  <a:schemeClr val="tx1"/>
                </a:solidFill>
              </a:defRPr>
            </a:lvl4pPr>
            <a:lvl5pPr>
              <a:lnSpc>
                <a:spcPct val="100000"/>
              </a:lnSpc>
              <a:buClr>
                <a:schemeClr val="accent1"/>
              </a:buClr>
              <a:buSzPct val="120000"/>
              <a:defRPr sz="2400">
                <a:solidFill>
                  <a:schemeClr val="tx1"/>
                </a:solidFill>
              </a:defRPr>
            </a:lvl5pPr>
          </a:lstStyle>
          <a:p>
            <a:pPr lvl="0"/>
            <a:r>
              <a:rPr lang="en-US" noProof="0"/>
              <a:t>First level text, black, 20pt</a:t>
            </a:r>
          </a:p>
          <a:p>
            <a:pPr lvl="1"/>
            <a:r>
              <a:rPr lang="en-US" noProof="0"/>
              <a:t>Second level text, black, 18pt</a:t>
            </a:r>
          </a:p>
          <a:p>
            <a:pPr lvl="2"/>
            <a:r>
              <a:rPr lang="en-US" noProof="0"/>
              <a:t>Third level text, black, 18pt</a:t>
            </a:r>
          </a:p>
          <a:p>
            <a:pPr lvl="3"/>
            <a:r>
              <a:rPr lang="en-US" noProof="0"/>
              <a:t>Fourth level text, black, 18pt</a:t>
            </a:r>
          </a:p>
          <a:p>
            <a:pPr lvl="4"/>
            <a:r>
              <a:rPr lang="en-US" noProof="0"/>
              <a:t>Fifth level text, black, 18pt</a:t>
            </a:r>
          </a:p>
        </p:txBody>
      </p:sp>
    </p:spTree>
    <p:extLst>
      <p:ext uri="{BB962C8B-B14F-4D97-AF65-F5344CB8AC3E}">
        <p14:creationId xmlns:p14="http://schemas.microsoft.com/office/powerpoint/2010/main" val="211434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853638"/>
          </a:xfrm>
          <a:prstGeom prst="rect">
            <a:avLst/>
          </a:prstGeom>
        </p:spPr>
        <p:txBody>
          <a:bodyPr lIns="0" anchor="ctr"/>
          <a:lstStyle>
            <a:lvl1pPr>
              <a:defRPr>
                <a:solidFill>
                  <a:schemeClr val="tx2"/>
                </a:solidFill>
              </a:defRPr>
            </a:lvl1pPr>
          </a:lstStyle>
          <a:p>
            <a:r>
              <a:rPr lang="en-US" noProof="0"/>
              <a:t>Headline, Dark Blue, 36pt</a:t>
            </a:r>
          </a:p>
        </p:txBody>
      </p:sp>
      <p:sp>
        <p:nvSpPr>
          <p:cNvPr id="7" name="Textplatzhalter 6"/>
          <p:cNvSpPr>
            <a:spLocks noGrp="1"/>
          </p:cNvSpPr>
          <p:nvPr>
            <p:ph type="body" sz="quarter" idx="10" hasCustomPrompt="1"/>
          </p:nvPr>
        </p:nvSpPr>
        <p:spPr>
          <a:xfrm>
            <a:off x="617524" y="1583665"/>
            <a:ext cx="5212576" cy="4050650"/>
          </a:xfrm>
          <a:prstGeom prst="rect">
            <a:avLst/>
          </a:prstGeom>
        </p:spPr>
        <p:txBody>
          <a:bodyPr vert="horz" lIns="0"/>
          <a:lstStyle>
            <a:lvl1pPr>
              <a:lnSpc>
                <a:spcPct val="100000"/>
              </a:lnSpc>
              <a:buClr>
                <a:schemeClr val="accent1"/>
              </a:buClr>
              <a:buSzPct val="120000"/>
              <a:defRPr sz="2700">
                <a:solidFill>
                  <a:schemeClr val="tx1"/>
                </a:solidFill>
              </a:defRPr>
            </a:lvl1pPr>
            <a:lvl2pPr>
              <a:lnSpc>
                <a:spcPct val="100000"/>
              </a:lnSpc>
              <a:buClr>
                <a:schemeClr val="accent1"/>
              </a:buClr>
              <a:buSzPct val="120000"/>
              <a:defRPr sz="2400">
                <a:solidFill>
                  <a:schemeClr val="tx1"/>
                </a:solidFill>
              </a:defRPr>
            </a:lvl2pPr>
            <a:lvl3pPr>
              <a:lnSpc>
                <a:spcPct val="100000"/>
              </a:lnSpc>
              <a:buClr>
                <a:schemeClr val="accent1"/>
              </a:buClr>
              <a:buSzPct val="120000"/>
              <a:defRPr sz="2400">
                <a:solidFill>
                  <a:schemeClr val="tx1"/>
                </a:solidFill>
              </a:defRPr>
            </a:lvl3pPr>
            <a:lvl4pPr>
              <a:lnSpc>
                <a:spcPct val="100000"/>
              </a:lnSpc>
              <a:buClr>
                <a:schemeClr val="accent1"/>
              </a:buClr>
              <a:buSzPct val="120000"/>
              <a:defRPr sz="2400">
                <a:solidFill>
                  <a:schemeClr val="tx1"/>
                </a:solidFill>
              </a:defRPr>
            </a:lvl4pPr>
            <a:lvl5pPr>
              <a:lnSpc>
                <a:spcPct val="100000"/>
              </a:lnSpc>
              <a:buClr>
                <a:schemeClr val="accent1"/>
              </a:buClr>
              <a:buSzPct val="120000"/>
              <a:defRPr sz="2400">
                <a:solidFill>
                  <a:schemeClr val="tx1"/>
                </a:solidFill>
              </a:defRPr>
            </a:lvl5pPr>
          </a:lstStyle>
          <a:p>
            <a:pPr lvl="0"/>
            <a:r>
              <a:rPr lang="en-US" noProof="0"/>
              <a:t>First level text, black, 20pt</a:t>
            </a:r>
          </a:p>
          <a:p>
            <a:pPr lvl="1"/>
            <a:r>
              <a:rPr lang="en-US" noProof="0"/>
              <a:t>Second level text, black, 18pt</a:t>
            </a:r>
          </a:p>
          <a:p>
            <a:pPr lvl="2"/>
            <a:r>
              <a:rPr lang="en-US" noProof="0"/>
              <a:t>Third level text, black, 18pt</a:t>
            </a:r>
          </a:p>
          <a:p>
            <a:pPr lvl="3"/>
            <a:r>
              <a:rPr lang="en-US" noProof="0"/>
              <a:t>Fourth level text, black, 18pt</a:t>
            </a:r>
          </a:p>
          <a:p>
            <a:pPr lvl="4"/>
            <a:r>
              <a:rPr lang="en-US" noProof="0"/>
              <a:t>Fifth level text, black, 18pt</a:t>
            </a:r>
          </a:p>
        </p:txBody>
      </p:sp>
      <p:sp>
        <p:nvSpPr>
          <p:cNvPr id="5" name="Textplatzhalter 6"/>
          <p:cNvSpPr>
            <a:spLocks noGrp="1"/>
          </p:cNvSpPr>
          <p:nvPr>
            <p:ph type="body" sz="quarter" idx="11" hasCustomPrompt="1"/>
          </p:nvPr>
        </p:nvSpPr>
        <p:spPr>
          <a:xfrm>
            <a:off x="6357926" y="1583665"/>
            <a:ext cx="5212576" cy="4050650"/>
          </a:xfrm>
          <a:prstGeom prst="rect">
            <a:avLst/>
          </a:prstGeom>
        </p:spPr>
        <p:txBody>
          <a:bodyPr vert="horz" lIns="0"/>
          <a:lstStyle>
            <a:lvl1pPr>
              <a:lnSpc>
                <a:spcPct val="100000"/>
              </a:lnSpc>
              <a:buClr>
                <a:schemeClr val="accent1"/>
              </a:buClr>
              <a:buSzPct val="120000"/>
              <a:defRPr sz="2700">
                <a:solidFill>
                  <a:schemeClr val="tx1"/>
                </a:solidFill>
              </a:defRPr>
            </a:lvl1pPr>
            <a:lvl2pPr>
              <a:lnSpc>
                <a:spcPct val="100000"/>
              </a:lnSpc>
              <a:buClr>
                <a:schemeClr val="accent1"/>
              </a:buClr>
              <a:buSzPct val="120000"/>
              <a:defRPr sz="2400">
                <a:solidFill>
                  <a:schemeClr val="tx1"/>
                </a:solidFill>
              </a:defRPr>
            </a:lvl2pPr>
            <a:lvl3pPr>
              <a:lnSpc>
                <a:spcPct val="100000"/>
              </a:lnSpc>
              <a:buClr>
                <a:schemeClr val="accent1"/>
              </a:buClr>
              <a:buSzPct val="120000"/>
              <a:defRPr sz="2400">
                <a:solidFill>
                  <a:schemeClr val="tx1"/>
                </a:solidFill>
              </a:defRPr>
            </a:lvl3pPr>
            <a:lvl4pPr>
              <a:lnSpc>
                <a:spcPct val="100000"/>
              </a:lnSpc>
              <a:buClr>
                <a:schemeClr val="accent1"/>
              </a:buClr>
              <a:buSzPct val="120000"/>
              <a:defRPr sz="2400">
                <a:solidFill>
                  <a:schemeClr val="tx1"/>
                </a:solidFill>
              </a:defRPr>
            </a:lvl4pPr>
            <a:lvl5pPr>
              <a:lnSpc>
                <a:spcPct val="100000"/>
              </a:lnSpc>
              <a:buClr>
                <a:schemeClr val="accent1"/>
              </a:buClr>
              <a:buSzPct val="120000"/>
              <a:defRPr sz="2400">
                <a:solidFill>
                  <a:schemeClr val="tx1"/>
                </a:solidFill>
              </a:defRPr>
            </a:lvl5pPr>
          </a:lstStyle>
          <a:p>
            <a:pPr lvl="0"/>
            <a:r>
              <a:rPr lang="en-US" noProof="0"/>
              <a:t>First level text, black, 20pt</a:t>
            </a:r>
          </a:p>
          <a:p>
            <a:pPr lvl="1"/>
            <a:r>
              <a:rPr lang="en-US" noProof="0"/>
              <a:t>Second level text, black, 18pt</a:t>
            </a:r>
          </a:p>
          <a:p>
            <a:pPr lvl="2"/>
            <a:r>
              <a:rPr lang="en-US" noProof="0"/>
              <a:t>Third level text, black, 18pt</a:t>
            </a:r>
          </a:p>
          <a:p>
            <a:pPr lvl="3"/>
            <a:r>
              <a:rPr lang="en-US" noProof="0"/>
              <a:t>Fourth level text, black, 18pt</a:t>
            </a:r>
          </a:p>
          <a:p>
            <a:pPr lvl="4"/>
            <a:r>
              <a:rPr lang="en-US" noProof="0"/>
              <a:t>Fifth level ext, black, 18pt</a:t>
            </a:r>
          </a:p>
        </p:txBody>
      </p:sp>
    </p:spTree>
    <p:extLst>
      <p:ext uri="{BB962C8B-B14F-4D97-AF65-F5344CB8AC3E}">
        <p14:creationId xmlns:p14="http://schemas.microsoft.com/office/powerpoint/2010/main" val="39517013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853638"/>
          </a:xfrm>
          <a:prstGeom prst="rect">
            <a:avLst/>
          </a:prstGeom>
        </p:spPr>
        <p:txBody>
          <a:bodyPr lIns="0" anchor="ctr"/>
          <a:lstStyle>
            <a:lvl1pPr>
              <a:defRPr>
                <a:solidFill>
                  <a:schemeClr val="tx2"/>
                </a:solidFill>
              </a:defRPr>
            </a:lvl1pPr>
          </a:lstStyle>
          <a:p>
            <a:r>
              <a:rPr lang="en-US" noProof="0"/>
              <a:t>Headline, Dark Blue, 36pt</a:t>
            </a:r>
          </a:p>
        </p:txBody>
      </p:sp>
      <p:sp>
        <p:nvSpPr>
          <p:cNvPr id="7" name="Textplatzhalter 6"/>
          <p:cNvSpPr>
            <a:spLocks noGrp="1"/>
          </p:cNvSpPr>
          <p:nvPr>
            <p:ph type="body" sz="quarter" idx="10" hasCustomPrompt="1"/>
          </p:nvPr>
        </p:nvSpPr>
        <p:spPr>
          <a:xfrm>
            <a:off x="617523" y="1583665"/>
            <a:ext cx="3408736" cy="4050650"/>
          </a:xfrm>
          <a:prstGeom prst="rect">
            <a:avLst/>
          </a:prstGeom>
        </p:spPr>
        <p:txBody>
          <a:bodyPr vert="horz" lIns="0"/>
          <a:lstStyle>
            <a:lvl1pPr>
              <a:lnSpc>
                <a:spcPct val="100000"/>
              </a:lnSpc>
              <a:buClr>
                <a:schemeClr val="accent1"/>
              </a:buClr>
              <a:buSzPct val="120000"/>
              <a:defRPr sz="2700">
                <a:solidFill>
                  <a:schemeClr val="tx1"/>
                </a:solidFill>
              </a:defRPr>
            </a:lvl1pPr>
            <a:lvl2pPr>
              <a:lnSpc>
                <a:spcPct val="100000"/>
              </a:lnSpc>
              <a:buClr>
                <a:schemeClr val="accent1"/>
              </a:buClr>
              <a:buSzPct val="120000"/>
              <a:defRPr sz="2400">
                <a:solidFill>
                  <a:schemeClr val="tx1"/>
                </a:solidFill>
              </a:defRPr>
            </a:lvl2pPr>
            <a:lvl3pPr>
              <a:lnSpc>
                <a:spcPct val="100000"/>
              </a:lnSpc>
              <a:buClr>
                <a:schemeClr val="accent1"/>
              </a:buClr>
              <a:buSzPct val="120000"/>
              <a:defRPr sz="2400">
                <a:solidFill>
                  <a:schemeClr val="tx1"/>
                </a:solidFill>
              </a:defRPr>
            </a:lvl3pPr>
            <a:lvl4pPr>
              <a:lnSpc>
                <a:spcPct val="100000"/>
              </a:lnSpc>
              <a:buClr>
                <a:schemeClr val="accent1"/>
              </a:buClr>
              <a:defRPr sz="2400">
                <a:solidFill>
                  <a:schemeClr val="tx1"/>
                </a:solidFill>
              </a:defRPr>
            </a:lvl4pPr>
            <a:lvl5pPr>
              <a:lnSpc>
                <a:spcPct val="100000"/>
              </a:lnSpc>
              <a:buClr>
                <a:schemeClr val="accent1"/>
              </a:buClr>
              <a:defRPr sz="2400">
                <a:solidFill>
                  <a:schemeClr val="tx1"/>
                </a:solidFill>
              </a:defRPr>
            </a:lvl5pPr>
          </a:lstStyle>
          <a:p>
            <a:pPr lvl="0"/>
            <a:r>
              <a:rPr lang="en-US" noProof="0"/>
              <a:t>First level text, black, 20pt</a:t>
            </a:r>
          </a:p>
          <a:p>
            <a:pPr lvl="1"/>
            <a:r>
              <a:rPr lang="en-US" noProof="0"/>
              <a:t>Second level text, black, 18pt</a:t>
            </a:r>
          </a:p>
          <a:p>
            <a:pPr lvl="2"/>
            <a:r>
              <a:rPr lang="en-US" noProof="0"/>
              <a:t>Third level text, black, 18pt</a:t>
            </a:r>
          </a:p>
        </p:txBody>
      </p:sp>
      <p:sp>
        <p:nvSpPr>
          <p:cNvPr id="6" name="Textplatzhalter 6"/>
          <p:cNvSpPr>
            <a:spLocks noGrp="1"/>
          </p:cNvSpPr>
          <p:nvPr>
            <p:ph type="body" sz="quarter" idx="11" hasCustomPrompt="1"/>
          </p:nvPr>
        </p:nvSpPr>
        <p:spPr>
          <a:xfrm>
            <a:off x="4404597" y="1583665"/>
            <a:ext cx="3408736" cy="4050650"/>
          </a:xfrm>
          <a:prstGeom prst="rect">
            <a:avLst/>
          </a:prstGeom>
        </p:spPr>
        <p:txBody>
          <a:bodyPr vert="horz" lIns="0"/>
          <a:lstStyle>
            <a:lvl1pPr>
              <a:lnSpc>
                <a:spcPct val="100000"/>
              </a:lnSpc>
              <a:buClr>
                <a:schemeClr val="accent1"/>
              </a:buClr>
              <a:buSzPct val="120000"/>
              <a:defRPr sz="2700">
                <a:solidFill>
                  <a:schemeClr val="tx1"/>
                </a:solidFill>
              </a:defRPr>
            </a:lvl1pPr>
            <a:lvl2pPr>
              <a:lnSpc>
                <a:spcPct val="100000"/>
              </a:lnSpc>
              <a:buClr>
                <a:schemeClr val="accent1"/>
              </a:buClr>
              <a:buSzPct val="120000"/>
              <a:defRPr sz="2400">
                <a:solidFill>
                  <a:schemeClr val="tx1"/>
                </a:solidFill>
              </a:defRPr>
            </a:lvl2pPr>
            <a:lvl3pPr>
              <a:lnSpc>
                <a:spcPct val="100000"/>
              </a:lnSpc>
              <a:buClr>
                <a:schemeClr val="accent1"/>
              </a:buClr>
              <a:buSzPct val="120000"/>
              <a:defRPr sz="2400">
                <a:solidFill>
                  <a:schemeClr val="tx1"/>
                </a:solidFill>
              </a:defRPr>
            </a:lvl3pPr>
            <a:lvl4pPr>
              <a:lnSpc>
                <a:spcPct val="100000"/>
              </a:lnSpc>
              <a:buClr>
                <a:schemeClr val="accent1"/>
              </a:buClr>
              <a:defRPr sz="2400">
                <a:solidFill>
                  <a:schemeClr val="tx1"/>
                </a:solidFill>
              </a:defRPr>
            </a:lvl4pPr>
            <a:lvl5pPr>
              <a:lnSpc>
                <a:spcPct val="100000"/>
              </a:lnSpc>
              <a:buClr>
                <a:schemeClr val="accent1"/>
              </a:buClr>
              <a:defRPr sz="2400">
                <a:solidFill>
                  <a:schemeClr val="tx1"/>
                </a:solidFill>
              </a:defRPr>
            </a:lvl5pPr>
          </a:lstStyle>
          <a:p>
            <a:pPr lvl="0"/>
            <a:r>
              <a:rPr lang="en-US" noProof="0"/>
              <a:t>First level text, black, 20pt</a:t>
            </a:r>
          </a:p>
          <a:p>
            <a:pPr lvl="1"/>
            <a:r>
              <a:rPr lang="en-US" noProof="0"/>
              <a:t>Second level text, black, 18pt</a:t>
            </a:r>
          </a:p>
          <a:p>
            <a:pPr lvl="2"/>
            <a:r>
              <a:rPr lang="en-US" noProof="0"/>
              <a:t>Third level text, black, 18pt</a:t>
            </a:r>
          </a:p>
        </p:txBody>
      </p:sp>
      <p:sp>
        <p:nvSpPr>
          <p:cNvPr id="8" name="Textplatzhalter 6"/>
          <p:cNvSpPr>
            <a:spLocks noGrp="1"/>
          </p:cNvSpPr>
          <p:nvPr>
            <p:ph type="body" sz="quarter" idx="12" hasCustomPrompt="1"/>
          </p:nvPr>
        </p:nvSpPr>
        <p:spPr>
          <a:xfrm>
            <a:off x="8171732" y="1583665"/>
            <a:ext cx="3408736" cy="4050650"/>
          </a:xfrm>
          <a:prstGeom prst="rect">
            <a:avLst/>
          </a:prstGeom>
        </p:spPr>
        <p:txBody>
          <a:bodyPr vert="horz" lIns="0"/>
          <a:lstStyle>
            <a:lvl1pPr>
              <a:lnSpc>
                <a:spcPct val="100000"/>
              </a:lnSpc>
              <a:buClr>
                <a:schemeClr val="accent1"/>
              </a:buClr>
              <a:buSzPct val="120000"/>
              <a:defRPr sz="2700">
                <a:solidFill>
                  <a:schemeClr val="tx1"/>
                </a:solidFill>
              </a:defRPr>
            </a:lvl1pPr>
            <a:lvl2pPr>
              <a:lnSpc>
                <a:spcPct val="100000"/>
              </a:lnSpc>
              <a:buClr>
                <a:schemeClr val="accent1"/>
              </a:buClr>
              <a:buSzPct val="120000"/>
              <a:defRPr sz="2400">
                <a:solidFill>
                  <a:schemeClr val="tx1"/>
                </a:solidFill>
              </a:defRPr>
            </a:lvl2pPr>
            <a:lvl3pPr>
              <a:lnSpc>
                <a:spcPct val="100000"/>
              </a:lnSpc>
              <a:buClr>
                <a:schemeClr val="accent1"/>
              </a:buClr>
              <a:buSzPct val="120000"/>
              <a:defRPr sz="2400">
                <a:solidFill>
                  <a:schemeClr val="tx1"/>
                </a:solidFill>
              </a:defRPr>
            </a:lvl3pPr>
            <a:lvl4pPr>
              <a:lnSpc>
                <a:spcPct val="100000"/>
              </a:lnSpc>
              <a:buClr>
                <a:schemeClr val="accent1"/>
              </a:buClr>
              <a:defRPr sz="2400">
                <a:solidFill>
                  <a:schemeClr val="tx1"/>
                </a:solidFill>
              </a:defRPr>
            </a:lvl4pPr>
            <a:lvl5pPr>
              <a:lnSpc>
                <a:spcPct val="100000"/>
              </a:lnSpc>
              <a:buClr>
                <a:schemeClr val="accent1"/>
              </a:buClr>
              <a:defRPr sz="2400">
                <a:solidFill>
                  <a:schemeClr val="tx1"/>
                </a:solidFill>
              </a:defRPr>
            </a:lvl5pPr>
          </a:lstStyle>
          <a:p>
            <a:pPr lvl="0"/>
            <a:r>
              <a:rPr lang="en-US" noProof="0"/>
              <a:t>First level text, black, 20pt</a:t>
            </a:r>
          </a:p>
          <a:p>
            <a:pPr lvl="1"/>
            <a:r>
              <a:rPr lang="en-US" noProof="0"/>
              <a:t>Second level text, black, 18pt</a:t>
            </a:r>
          </a:p>
          <a:p>
            <a:pPr lvl="2"/>
            <a:r>
              <a:rPr lang="en-US" noProof="0"/>
              <a:t>Third level text, black, 18pt</a:t>
            </a:r>
          </a:p>
        </p:txBody>
      </p:sp>
    </p:spTree>
    <p:extLst>
      <p:ext uri="{BB962C8B-B14F-4D97-AF65-F5344CB8AC3E}">
        <p14:creationId xmlns:p14="http://schemas.microsoft.com/office/powerpoint/2010/main" val="672963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 Copytext">
    <p:spTree>
      <p:nvGrpSpPr>
        <p:cNvPr id="1" name=""/>
        <p:cNvGrpSpPr/>
        <p:nvPr/>
      </p:nvGrpSpPr>
      <p:grpSpPr>
        <a:xfrm>
          <a:off x="0" y="0"/>
          <a:ext cx="0" cy="0"/>
          <a:chOff x="0" y="0"/>
          <a:chExt cx="0" cy="0"/>
        </a:xfrm>
      </p:grpSpPr>
      <p:sp>
        <p:nvSpPr>
          <p:cNvPr id="5" name="Title 1"/>
          <p:cNvSpPr>
            <a:spLocks noGrp="1"/>
          </p:cNvSpPr>
          <p:nvPr>
            <p:ph type="title" hasCustomPrompt="1"/>
          </p:nvPr>
        </p:nvSpPr>
        <p:spPr bwMode="black">
          <a:xfrm>
            <a:off x="608377" y="394198"/>
            <a:ext cx="9562986" cy="853638"/>
          </a:xfrm>
          <a:prstGeom prst="rect">
            <a:avLst/>
          </a:prstGeom>
        </p:spPr>
        <p:txBody>
          <a:bodyPr lIns="0" anchor="ctr"/>
          <a:lstStyle>
            <a:lvl1pPr marL="0" indent="0">
              <a:defRPr>
                <a:solidFill>
                  <a:schemeClr val="tx2"/>
                </a:solidFill>
              </a:defRPr>
            </a:lvl1pPr>
          </a:lstStyle>
          <a:p>
            <a:r>
              <a:rPr lang="en-US" noProof="0"/>
              <a:t>Headline, Dark Blue, 36pt</a:t>
            </a:r>
          </a:p>
        </p:txBody>
      </p:sp>
      <p:sp>
        <p:nvSpPr>
          <p:cNvPr id="13" name="Bildplatzhalter 12"/>
          <p:cNvSpPr>
            <a:spLocks noGrp="1"/>
          </p:cNvSpPr>
          <p:nvPr>
            <p:ph type="pic" sz="quarter" idx="17" hasCustomPrompt="1"/>
          </p:nvPr>
        </p:nvSpPr>
        <p:spPr>
          <a:xfrm>
            <a:off x="629661" y="1670701"/>
            <a:ext cx="5230331" cy="3948485"/>
          </a:xfrm>
          <a:prstGeom prst="rect">
            <a:avLst/>
          </a:prstGeom>
        </p:spPr>
        <p:txBody>
          <a:bodyPr vert="horz"/>
          <a:lstStyle>
            <a:lvl1pPr marL="0" indent="0">
              <a:lnSpc>
                <a:spcPct val="100000"/>
              </a:lnSpc>
              <a:spcBef>
                <a:spcPts val="0"/>
              </a:spcBef>
              <a:buNone/>
              <a:defRPr sz="1600" spc="0"/>
            </a:lvl1pPr>
          </a:lstStyle>
          <a:p>
            <a:r>
              <a:rPr lang="en-US" noProof="0" dirty="0"/>
              <a:t>Click the symbol to add picture</a:t>
            </a:r>
          </a:p>
        </p:txBody>
      </p:sp>
      <p:sp>
        <p:nvSpPr>
          <p:cNvPr id="34" name="Textplatzhalter 3"/>
          <p:cNvSpPr>
            <a:spLocks noGrp="1"/>
          </p:cNvSpPr>
          <p:nvPr>
            <p:ph type="body" sz="quarter" idx="24" hasCustomPrompt="1"/>
          </p:nvPr>
        </p:nvSpPr>
        <p:spPr>
          <a:xfrm>
            <a:off x="6337514" y="1675653"/>
            <a:ext cx="5244567" cy="461436"/>
          </a:xfrm>
          <a:prstGeom prst="rect">
            <a:avLst/>
          </a:prstGeom>
        </p:spPr>
        <p:txBody>
          <a:bodyPr vert="horz" lIns="0"/>
          <a:lstStyle>
            <a:lvl1pPr marL="0" indent="0">
              <a:buNone/>
              <a:defRPr sz="2400">
                <a:solidFill>
                  <a:schemeClr val="tx2"/>
                </a:solidFill>
              </a:defRPr>
            </a:lvl1pPr>
          </a:lstStyle>
          <a:p>
            <a:pPr lvl="0"/>
            <a:r>
              <a:rPr lang="en-US" noProof="0"/>
              <a:t>Picture Caption, Dark Blue, 20pt</a:t>
            </a:r>
          </a:p>
        </p:txBody>
      </p:sp>
      <p:sp>
        <p:nvSpPr>
          <p:cNvPr id="18" name="Textplatzhalter 5"/>
          <p:cNvSpPr>
            <a:spLocks noGrp="1"/>
          </p:cNvSpPr>
          <p:nvPr>
            <p:ph type="body" sz="quarter" idx="32" hasCustomPrompt="1"/>
          </p:nvPr>
        </p:nvSpPr>
        <p:spPr>
          <a:xfrm>
            <a:off x="6347576" y="2321400"/>
            <a:ext cx="5234504" cy="3297787"/>
          </a:xfrm>
          <a:prstGeom prst="rect">
            <a:avLst/>
          </a:prstGeom>
        </p:spPr>
        <p:txBody>
          <a:bodyPr vert="horz" lIns="0"/>
          <a:lstStyle>
            <a:lvl1pPr marL="0" indent="0">
              <a:buFontTx/>
              <a:buNone/>
              <a:defRPr sz="2100" baseline="0">
                <a:solidFill>
                  <a:srgbClr val="000000"/>
                </a:solidFill>
              </a:defRPr>
            </a:lvl1pPr>
            <a:lvl2pPr marL="457360" indent="0">
              <a:buFontTx/>
              <a:buNone/>
              <a:defRPr sz="1600">
                <a:solidFill>
                  <a:srgbClr val="000000"/>
                </a:solidFill>
              </a:defRPr>
            </a:lvl2pPr>
            <a:lvl3pPr marL="838493" indent="0">
              <a:buFontTx/>
              <a:buNone/>
              <a:defRPr sz="1600">
                <a:solidFill>
                  <a:srgbClr val="000000"/>
                </a:solidFill>
              </a:defRPr>
            </a:lvl3pPr>
            <a:lvl4pPr marL="1219627" indent="0">
              <a:buFontTx/>
              <a:buNone/>
              <a:defRPr sz="1600">
                <a:solidFill>
                  <a:srgbClr val="000000"/>
                </a:solidFill>
              </a:defRPr>
            </a:lvl4pPr>
            <a:lvl5pPr marL="1600760" indent="0">
              <a:buFontTx/>
              <a:buNone/>
              <a:defRPr sz="1600">
                <a:solidFill>
                  <a:srgbClr val="000000"/>
                </a:solidFill>
              </a:defRPr>
            </a:lvl5pPr>
          </a:lstStyle>
          <a:p>
            <a:pPr lvl="0"/>
            <a:r>
              <a:rPr lang="en-US" noProof="0"/>
              <a:t>Text plus 1 big picture, black, between 14pt and 18pt</a:t>
            </a:r>
          </a:p>
        </p:txBody>
      </p:sp>
    </p:spTree>
    <p:extLst>
      <p:ext uri="{BB962C8B-B14F-4D97-AF65-F5344CB8AC3E}">
        <p14:creationId xmlns:p14="http://schemas.microsoft.com/office/powerpoint/2010/main" val="3707686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s + Pictures">
    <p:spTree>
      <p:nvGrpSpPr>
        <p:cNvPr id="1" name=""/>
        <p:cNvGrpSpPr/>
        <p:nvPr/>
      </p:nvGrpSpPr>
      <p:grpSpPr>
        <a:xfrm>
          <a:off x="0" y="0"/>
          <a:ext cx="0" cy="0"/>
          <a:chOff x="0" y="0"/>
          <a:chExt cx="0" cy="0"/>
        </a:xfrm>
      </p:grpSpPr>
      <p:sp>
        <p:nvSpPr>
          <p:cNvPr id="5" name="Title 1"/>
          <p:cNvSpPr>
            <a:spLocks noGrp="1"/>
          </p:cNvSpPr>
          <p:nvPr>
            <p:ph type="title" hasCustomPrompt="1"/>
          </p:nvPr>
        </p:nvSpPr>
        <p:spPr bwMode="black">
          <a:xfrm>
            <a:off x="608377" y="394198"/>
            <a:ext cx="9562986" cy="853638"/>
          </a:xfrm>
          <a:prstGeom prst="rect">
            <a:avLst/>
          </a:prstGeom>
        </p:spPr>
        <p:txBody>
          <a:bodyPr lIns="0" anchor="ctr"/>
          <a:lstStyle>
            <a:lvl1pPr>
              <a:defRPr>
                <a:solidFill>
                  <a:schemeClr val="tx2"/>
                </a:solidFill>
              </a:defRPr>
            </a:lvl1pPr>
          </a:lstStyle>
          <a:p>
            <a:r>
              <a:rPr lang="en-US" noProof="0"/>
              <a:t>Headline, Dark Blue, 36pt</a:t>
            </a:r>
          </a:p>
        </p:txBody>
      </p:sp>
      <p:sp>
        <p:nvSpPr>
          <p:cNvPr id="13" name="Bildplatzhalter 12"/>
          <p:cNvSpPr>
            <a:spLocks noGrp="1"/>
          </p:cNvSpPr>
          <p:nvPr>
            <p:ph type="pic" sz="quarter" idx="17" hasCustomPrompt="1"/>
          </p:nvPr>
        </p:nvSpPr>
        <p:spPr>
          <a:xfrm>
            <a:off x="607807" y="1666329"/>
            <a:ext cx="5287172" cy="2264112"/>
          </a:xfrm>
          <a:prstGeom prst="rect">
            <a:avLst/>
          </a:prstGeom>
        </p:spPr>
        <p:txBody>
          <a:bodyPr vert="horz"/>
          <a:lstStyle>
            <a:lvl1pPr marL="0" indent="0">
              <a:lnSpc>
                <a:spcPct val="100000"/>
              </a:lnSpc>
              <a:spcBef>
                <a:spcPts val="0"/>
              </a:spcBef>
              <a:buNone/>
              <a:defRPr sz="1600" spc="0"/>
            </a:lvl1pPr>
          </a:lstStyle>
          <a:p>
            <a:r>
              <a:rPr lang="en-US" noProof="0" dirty="0"/>
              <a:t>Click the symbol to add picture</a:t>
            </a:r>
          </a:p>
        </p:txBody>
      </p:sp>
      <p:sp>
        <p:nvSpPr>
          <p:cNvPr id="6" name="Textplatzhalter 5"/>
          <p:cNvSpPr>
            <a:spLocks noGrp="1"/>
          </p:cNvSpPr>
          <p:nvPr>
            <p:ph type="body" sz="quarter" idx="30" hasCustomPrompt="1"/>
          </p:nvPr>
        </p:nvSpPr>
        <p:spPr>
          <a:xfrm>
            <a:off x="607802" y="4057478"/>
            <a:ext cx="5321952" cy="1853042"/>
          </a:xfrm>
          <a:prstGeom prst="rect">
            <a:avLst/>
          </a:prstGeom>
        </p:spPr>
        <p:txBody>
          <a:bodyPr vert="horz" lIns="0"/>
          <a:lstStyle>
            <a:lvl1pPr marL="357843" indent="-357843">
              <a:buSzPct val="120000"/>
              <a:buFont typeface="Wingdings" pitchFamily="2" charset="2"/>
              <a:buChar char="§"/>
              <a:defRPr sz="1900">
                <a:solidFill>
                  <a:srgbClr val="000000"/>
                </a:solidFill>
              </a:defRPr>
            </a:lvl1pPr>
            <a:lvl2pPr marL="457360" indent="0">
              <a:buFontTx/>
              <a:buNone/>
              <a:defRPr sz="1600">
                <a:solidFill>
                  <a:srgbClr val="000000"/>
                </a:solidFill>
              </a:defRPr>
            </a:lvl2pPr>
            <a:lvl3pPr marL="838493" indent="0">
              <a:buFontTx/>
              <a:buNone/>
              <a:defRPr sz="1600">
                <a:solidFill>
                  <a:srgbClr val="000000"/>
                </a:solidFill>
              </a:defRPr>
            </a:lvl3pPr>
            <a:lvl4pPr marL="1219627" indent="0">
              <a:buFontTx/>
              <a:buNone/>
              <a:defRPr sz="1600">
                <a:solidFill>
                  <a:srgbClr val="000000"/>
                </a:solidFill>
              </a:defRPr>
            </a:lvl4pPr>
            <a:lvl5pPr marL="1600760" indent="0">
              <a:buFontTx/>
              <a:buNone/>
              <a:defRPr sz="1600">
                <a:solidFill>
                  <a:srgbClr val="000000"/>
                </a:solidFill>
              </a:defRPr>
            </a:lvl5pPr>
          </a:lstStyle>
          <a:p>
            <a:r>
              <a:rPr lang="en-US" noProof="0"/>
              <a:t>Text plus 2 landscape pictures, black, between 14pt and 18pt</a:t>
            </a:r>
          </a:p>
        </p:txBody>
      </p:sp>
      <p:sp>
        <p:nvSpPr>
          <p:cNvPr id="21" name="Bildplatzhalter 12"/>
          <p:cNvSpPr>
            <a:spLocks noGrp="1"/>
          </p:cNvSpPr>
          <p:nvPr>
            <p:ph type="pic" sz="quarter" idx="31" hasCustomPrompt="1"/>
          </p:nvPr>
        </p:nvSpPr>
        <p:spPr>
          <a:xfrm>
            <a:off x="6250483" y="1666329"/>
            <a:ext cx="5331597" cy="2264112"/>
          </a:xfrm>
          <a:prstGeom prst="rect">
            <a:avLst/>
          </a:prstGeom>
        </p:spPr>
        <p:txBody>
          <a:bodyPr vert="horz"/>
          <a:lstStyle>
            <a:lvl1pPr marL="0" indent="0">
              <a:lnSpc>
                <a:spcPct val="100000"/>
              </a:lnSpc>
              <a:spcBef>
                <a:spcPts val="0"/>
              </a:spcBef>
              <a:buNone/>
              <a:defRPr sz="1600" spc="0"/>
            </a:lvl1pPr>
          </a:lstStyle>
          <a:p>
            <a:r>
              <a:rPr lang="en-US" noProof="0" dirty="0"/>
              <a:t>Click the symbol to add picture</a:t>
            </a:r>
          </a:p>
        </p:txBody>
      </p:sp>
      <p:sp>
        <p:nvSpPr>
          <p:cNvPr id="22" name="Textplatzhalter 5"/>
          <p:cNvSpPr>
            <a:spLocks noGrp="1"/>
          </p:cNvSpPr>
          <p:nvPr>
            <p:ph type="body" sz="quarter" idx="32" hasCustomPrompt="1"/>
          </p:nvPr>
        </p:nvSpPr>
        <p:spPr>
          <a:xfrm>
            <a:off x="6218771" y="4057478"/>
            <a:ext cx="5363313" cy="1853042"/>
          </a:xfrm>
          <a:prstGeom prst="rect">
            <a:avLst/>
          </a:prstGeom>
        </p:spPr>
        <p:txBody>
          <a:bodyPr vert="horz" lIns="0"/>
          <a:lstStyle>
            <a:lvl1pPr marL="357843" indent="-357843">
              <a:buSzPct val="120000"/>
              <a:buFont typeface="Wingdings" pitchFamily="2" charset="2"/>
              <a:buChar char="§"/>
              <a:defRPr sz="1900">
                <a:solidFill>
                  <a:srgbClr val="000000"/>
                </a:solidFill>
              </a:defRPr>
            </a:lvl1pPr>
            <a:lvl2pPr marL="457360" indent="0">
              <a:buFontTx/>
              <a:buNone/>
              <a:defRPr sz="1600">
                <a:solidFill>
                  <a:srgbClr val="000000"/>
                </a:solidFill>
              </a:defRPr>
            </a:lvl2pPr>
            <a:lvl3pPr marL="838493" indent="0">
              <a:buFontTx/>
              <a:buNone/>
              <a:defRPr sz="1600">
                <a:solidFill>
                  <a:srgbClr val="000000"/>
                </a:solidFill>
              </a:defRPr>
            </a:lvl3pPr>
            <a:lvl4pPr marL="1219627" indent="0">
              <a:buFontTx/>
              <a:buNone/>
              <a:defRPr sz="1600">
                <a:solidFill>
                  <a:srgbClr val="000000"/>
                </a:solidFill>
              </a:defRPr>
            </a:lvl4pPr>
            <a:lvl5pPr marL="1600760" indent="0">
              <a:buFontTx/>
              <a:buNone/>
              <a:defRPr sz="1600">
                <a:solidFill>
                  <a:srgbClr val="000000"/>
                </a:solidFill>
              </a:defRPr>
            </a:lvl5pPr>
          </a:lstStyle>
          <a:p>
            <a:r>
              <a:rPr lang="en-US" noProof="0"/>
              <a:t>Text plus 2 landscape pictures, black, between 14pt and 18pt</a:t>
            </a:r>
          </a:p>
        </p:txBody>
      </p:sp>
    </p:spTree>
    <p:extLst>
      <p:ext uri="{BB962C8B-B14F-4D97-AF65-F5344CB8AC3E}">
        <p14:creationId xmlns:p14="http://schemas.microsoft.com/office/powerpoint/2010/main" val="1418182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 Blue Boxes + Copytext">
    <p:spTree>
      <p:nvGrpSpPr>
        <p:cNvPr id="1" name=""/>
        <p:cNvGrpSpPr/>
        <p:nvPr/>
      </p:nvGrpSpPr>
      <p:grpSpPr>
        <a:xfrm>
          <a:off x="0" y="0"/>
          <a:ext cx="0" cy="0"/>
          <a:chOff x="0" y="0"/>
          <a:chExt cx="0" cy="0"/>
        </a:xfrm>
      </p:grpSpPr>
      <p:sp>
        <p:nvSpPr>
          <p:cNvPr id="5" name="Title 1"/>
          <p:cNvSpPr>
            <a:spLocks noGrp="1"/>
          </p:cNvSpPr>
          <p:nvPr>
            <p:ph type="title" hasCustomPrompt="1"/>
          </p:nvPr>
        </p:nvSpPr>
        <p:spPr bwMode="black">
          <a:xfrm>
            <a:off x="608377" y="394198"/>
            <a:ext cx="9562986" cy="853638"/>
          </a:xfrm>
          <a:prstGeom prst="rect">
            <a:avLst/>
          </a:prstGeom>
        </p:spPr>
        <p:txBody>
          <a:bodyPr lIns="0" anchor="ctr"/>
          <a:lstStyle>
            <a:lvl1pPr>
              <a:defRPr>
                <a:solidFill>
                  <a:schemeClr val="tx2"/>
                </a:solidFill>
              </a:defRPr>
            </a:lvl1pPr>
          </a:lstStyle>
          <a:p>
            <a:r>
              <a:rPr lang="en-US" noProof="0" dirty="0"/>
              <a:t>Headline, Dark Blue, 36pt</a:t>
            </a:r>
          </a:p>
        </p:txBody>
      </p:sp>
      <p:sp>
        <p:nvSpPr>
          <p:cNvPr id="7" name="Bildplatzhalter 12"/>
          <p:cNvSpPr>
            <a:spLocks noGrp="1"/>
          </p:cNvSpPr>
          <p:nvPr>
            <p:ph type="pic" sz="quarter" idx="17" hasCustomPrompt="1"/>
          </p:nvPr>
        </p:nvSpPr>
        <p:spPr>
          <a:xfrm>
            <a:off x="619695" y="1545244"/>
            <a:ext cx="4922839" cy="2561138"/>
          </a:xfrm>
          <a:prstGeom prst="rect">
            <a:avLst/>
          </a:prstGeom>
        </p:spPr>
        <p:txBody>
          <a:bodyPr vert="horz"/>
          <a:lstStyle>
            <a:lvl1pPr marL="0" indent="0">
              <a:lnSpc>
                <a:spcPct val="100000"/>
              </a:lnSpc>
              <a:spcBef>
                <a:spcPts val="0"/>
              </a:spcBef>
              <a:buNone/>
              <a:defRPr sz="1600" spc="0" baseline="0"/>
            </a:lvl1pPr>
          </a:lstStyle>
          <a:p>
            <a:r>
              <a:rPr lang="en-US" noProof="0" dirty="0"/>
              <a:t>Click the symbol to add picture</a:t>
            </a:r>
          </a:p>
        </p:txBody>
      </p:sp>
      <p:sp>
        <p:nvSpPr>
          <p:cNvPr id="8" name="Textplatzhalter 5"/>
          <p:cNvSpPr>
            <a:spLocks noGrp="1"/>
          </p:cNvSpPr>
          <p:nvPr>
            <p:ph type="body" sz="quarter" idx="30" hasCustomPrompt="1"/>
          </p:nvPr>
        </p:nvSpPr>
        <p:spPr>
          <a:xfrm>
            <a:off x="617141" y="4388867"/>
            <a:ext cx="5013631" cy="1379765"/>
          </a:xfrm>
          <a:prstGeom prst="rect">
            <a:avLst/>
          </a:prstGeom>
        </p:spPr>
        <p:txBody>
          <a:bodyPr vert="horz" lIns="0"/>
          <a:lstStyle>
            <a:lvl1pPr marL="357843" indent="-357843">
              <a:buSzPct val="120000"/>
              <a:buFont typeface="Wingdings" pitchFamily="2" charset="2"/>
              <a:buChar char="§"/>
              <a:defRPr sz="1900">
                <a:solidFill>
                  <a:srgbClr val="000000"/>
                </a:solidFill>
              </a:defRPr>
            </a:lvl1pPr>
            <a:lvl2pPr marL="457360" indent="0">
              <a:buFontTx/>
              <a:buNone/>
              <a:defRPr sz="1600">
                <a:solidFill>
                  <a:srgbClr val="000000"/>
                </a:solidFill>
              </a:defRPr>
            </a:lvl2pPr>
            <a:lvl3pPr marL="838493" indent="0">
              <a:buFontTx/>
              <a:buNone/>
              <a:defRPr sz="1600">
                <a:solidFill>
                  <a:srgbClr val="000000"/>
                </a:solidFill>
              </a:defRPr>
            </a:lvl3pPr>
            <a:lvl4pPr marL="1219627" indent="0">
              <a:buFontTx/>
              <a:buNone/>
              <a:defRPr sz="1600">
                <a:solidFill>
                  <a:srgbClr val="000000"/>
                </a:solidFill>
              </a:defRPr>
            </a:lvl4pPr>
            <a:lvl5pPr marL="1600760" indent="0">
              <a:buFontTx/>
              <a:buNone/>
              <a:defRPr sz="1600">
                <a:solidFill>
                  <a:srgbClr val="000000"/>
                </a:solidFill>
              </a:defRPr>
            </a:lvl5pPr>
          </a:lstStyle>
          <a:p>
            <a:pPr>
              <a:lnSpc>
                <a:spcPct val="110000"/>
              </a:lnSpc>
            </a:pPr>
            <a:r>
              <a:rPr lang="en-US" noProof="0" dirty="0"/>
              <a:t>Text, black, between 14pt and 18pt depending on the length of the text.</a:t>
            </a:r>
          </a:p>
        </p:txBody>
      </p:sp>
      <p:sp>
        <p:nvSpPr>
          <p:cNvPr id="9" name="Textplatzhalter 2"/>
          <p:cNvSpPr>
            <a:spLocks noGrp="1"/>
          </p:cNvSpPr>
          <p:nvPr>
            <p:ph type="body" sz="quarter" idx="31" hasCustomPrompt="1"/>
          </p:nvPr>
        </p:nvSpPr>
        <p:spPr>
          <a:xfrm>
            <a:off x="5929756" y="1549377"/>
            <a:ext cx="2640981" cy="2556755"/>
          </a:xfrm>
          <a:prstGeom prst="rect">
            <a:avLst/>
          </a:prstGeom>
          <a:solidFill>
            <a:schemeClr val="tx2"/>
          </a:solidFill>
          <a:ln>
            <a:noFill/>
          </a:ln>
        </p:spPr>
        <p:txBody>
          <a:bodyPr vert="horz" lIns="288101" tIns="288101" rIns="288101" bIns="288101"/>
          <a:lstStyle>
            <a:lvl1pPr marL="0" indent="0">
              <a:lnSpc>
                <a:spcPct val="100000"/>
              </a:lnSpc>
              <a:buNone/>
              <a:defRPr sz="1600">
                <a:solidFill>
                  <a:schemeClr val="bg1"/>
                </a:solidFill>
              </a:defRPr>
            </a:lvl1pPr>
            <a:lvl2pPr marL="457360" indent="0">
              <a:buNone/>
              <a:defRPr sz="1600">
                <a:solidFill>
                  <a:schemeClr val="bg1"/>
                </a:solidFill>
              </a:defRPr>
            </a:lvl2pPr>
            <a:lvl3pPr marL="838493" indent="0">
              <a:buNone/>
              <a:defRPr sz="1600">
                <a:solidFill>
                  <a:schemeClr val="bg1"/>
                </a:solidFill>
              </a:defRPr>
            </a:lvl3pPr>
            <a:lvl4pPr marL="1219627" indent="0">
              <a:buNone/>
              <a:defRPr sz="1600">
                <a:solidFill>
                  <a:schemeClr val="bg1"/>
                </a:solidFill>
              </a:defRPr>
            </a:lvl4pPr>
            <a:lvl5pPr marL="1600760" indent="0">
              <a:buNone/>
              <a:defRPr sz="1600">
                <a:solidFill>
                  <a:schemeClr val="bg1"/>
                </a:solidFill>
              </a:defRPr>
            </a:lvl5pPr>
          </a:lstStyle>
          <a:p>
            <a:pPr>
              <a:lnSpc>
                <a:spcPct val="140000"/>
              </a:lnSpc>
            </a:pPr>
            <a:r>
              <a:rPr lang="en-US" noProof="0" dirty="0"/>
              <a:t>Text in small boxes, white, 12pt</a:t>
            </a:r>
          </a:p>
        </p:txBody>
      </p:sp>
      <p:sp>
        <p:nvSpPr>
          <p:cNvPr id="11" name="Textplatzhalter 2"/>
          <p:cNvSpPr>
            <a:spLocks noGrp="1"/>
          </p:cNvSpPr>
          <p:nvPr>
            <p:ph type="body" sz="quarter" idx="32" hasCustomPrompt="1"/>
          </p:nvPr>
        </p:nvSpPr>
        <p:spPr>
          <a:xfrm>
            <a:off x="8930510" y="1549377"/>
            <a:ext cx="2640981" cy="2556755"/>
          </a:xfrm>
          <a:prstGeom prst="rect">
            <a:avLst/>
          </a:prstGeom>
          <a:solidFill>
            <a:schemeClr val="tx2"/>
          </a:solidFill>
          <a:ln>
            <a:noFill/>
          </a:ln>
        </p:spPr>
        <p:txBody>
          <a:bodyPr vert="horz" lIns="288101" tIns="288101" rIns="288101" bIns="288101"/>
          <a:lstStyle>
            <a:lvl1pPr marL="0" indent="0">
              <a:lnSpc>
                <a:spcPct val="100000"/>
              </a:lnSpc>
              <a:buNone/>
              <a:defRPr sz="1600">
                <a:solidFill>
                  <a:schemeClr val="bg1"/>
                </a:solidFill>
              </a:defRPr>
            </a:lvl1pPr>
            <a:lvl2pPr marL="457360" indent="0">
              <a:buNone/>
              <a:defRPr sz="1600">
                <a:solidFill>
                  <a:schemeClr val="bg1"/>
                </a:solidFill>
              </a:defRPr>
            </a:lvl2pPr>
            <a:lvl3pPr marL="838493" indent="0">
              <a:buNone/>
              <a:defRPr sz="1600">
                <a:solidFill>
                  <a:schemeClr val="bg1"/>
                </a:solidFill>
              </a:defRPr>
            </a:lvl3pPr>
            <a:lvl4pPr marL="1219627" indent="0">
              <a:buNone/>
              <a:defRPr sz="1600">
                <a:solidFill>
                  <a:schemeClr val="bg1"/>
                </a:solidFill>
              </a:defRPr>
            </a:lvl4pPr>
            <a:lvl5pPr marL="1600760" indent="0">
              <a:buNone/>
              <a:defRPr sz="1600">
                <a:solidFill>
                  <a:schemeClr val="bg1"/>
                </a:solidFill>
              </a:defRPr>
            </a:lvl5pPr>
          </a:lstStyle>
          <a:p>
            <a:pPr>
              <a:lnSpc>
                <a:spcPct val="140000"/>
              </a:lnSpc>
            </a:pPr>
            <a:r>
              <a:rPr lang="en-US" noProof="0" dirty="0"/>
              <a:t>Text in small boxes, white, 12pt</a:t>
            </a:r>
          </a:p>
        </p:txBody>
      </p:sp>
    </p:spTree>
    <p:extLst>
      <p:ext uri="{BB962C8B-B14F-4D97-AF65-F5344CB8AC3E}">
        <p14:creationId xmlns:p14="http://schemas.microsoft.com/office/powerpoint/2010/main" val="3762012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ur columns + Pictures">
    <p:spTree>
      <p:nvGrpSpPr>
        <p:cNvPr id="1" name=""/>
        <p:cNvGrpSpPr/>
        <p:nvPr/>
      </p:nvGrpSpPr>
      <p:grpSpPr>
        <a:xfrm>
          <a:off x="0" y="0"/>
          <a:ext cx="0" cy="0"/>
          <a:chOff x="0" y="0"/>
          <a:chExt cx="0" cy="0"/>
        </a:xfrm>
      </p:grpSpPr>
      <p:sp>
        <p:nvSpPr>
          <p:cNvPr id="5" name="Title 1"/>
          <p:cNvSpPr>
            <a:spLocks noGrp="1"/>
          </p:cNvSpPr>
          <p:nvPr>
            <p:ph type="title" hasCustomPrompt="1"/>
          </p:nvPr>
        </p:nvSpPr>
        <p:spPr bwMode="black">
          <a:xfrm>
            <a:off x="608377" y="394198"/>
            <a:ext cx="9562986" cy="853638"/>
          </a:xfrm>
          <a:prstGeom prst="rect">
            <a:avLst/>
          </a:prstGeom>
        </p:spPr>
        <p:txBody>
          <a:bodyPr lIns="0" anchor="ctr"/>
          <a:lstStyle>
            <a:lvl1pPr>
              <a:defRPr>
                <a:solidFill>
                  <a:schemeClr val="tx2"/>
                </a:solidFill>
              </a:defRPr>
            </a:lvl1pPr>
          </a:lstStyle>
          <a:p>
            <a:r>
              <a:rPr lang="en-US" noProof="0"/>
              <a:t>Headline, Dark Blue, 36pt</a:t>
            </a:r>
          </a:p>
        </p:txBody>
      </p:sp>
      <p:sp>
        <p:nvSpPr>
          <p:cNvPr id="4" name="Textplatzhalter 3"/>
          <p:cNvSpPr>
            <a:spLocks noGrp="1"/>
          </p:cNvSpPr>
          <p:nvPr>
            <p:ph type="body" sz="quarter" idx="10" hasCustomPrompt="1"/>
          </p:nvPr>
        </p:nvSpPr>
        <p:spPr>
          <a:xfrm>
            <a:off x="619309" y="3469002"/>
            <a:ext cx="2559837" cy="470009"/>
          </a:xfrm>
          <a:prstGeom prst="rect">
            <a:avLst/>
          </a:prstGeom>
        </p:spPr>
        <p:txBody>
          <a:bodyPr vert="horz" lIns="0"/>
          <a:lstStyle>
            <a:lvl1pPr marL="0" indent="0">
              <a:buNone/>
              <a:defRPr sz="1900"/>
            </a:lvl1pPr>
          </a:lstStyle>
          <a:p>
            <a:r>
              <a:rPr lang="en-US" noProof="0"/>
              <a:t>Caption, blue, 14pt</a:t>
            </a:r>
          </a:p>
        </p:txBody>
      </p:sp>
      <p:sp>
        <p:nvSpPr>
          <p:cNvPr id="13" name="Bildplatzhalter 12"/>
          <p:cNvSpPr>
            <a:spLocks noGrp="1"/>
          </p:cNvSpPr>
          <p:nvPr>
            <p:ph type="pic" sz="quarter" idx="17" hasCustomPrompt="1"/>
          </p:nvPr>
        </p:nvSpPr>
        <p:spPr>
          <a:xfrm>
            <a:off x="607801" y="1894871"/>
            <a:ext cx="2525920" cy="1568813"/>
          </a:xfrm>
          <a:prstGeom prst="rect">
            <a:avLst/>
          </a:prstGeom>
        </p:spPr>
        <p:txBody>
          <a:bodyPr vert="horz"/>
          <a:lstStyle>
            <a:lvl1pPr marL="0" indent="0">
              <a:lnSpc>
                <a:spcPct val="100000"/>
              </a:lnSpc>
              <a:spcBef>
                <a:spcPts val="0"/>
              </a:spcBef>
              <a:buNone/>
              <a:defRPr sz="1600" spc="0"/>
            </a:lvl1pPr>
          </a:lstStyle>
          <a:p>
            <a:r>
              <a:rPr lang="en-US" noProof="0" dirty="0"/>
              <a:t>Click the symbol to add picture</a:t>
            </a:r>
          </a:p>
        </p:txBody>
      </p:sp>
      <p:sp>
        <p:nvSpPr>
          <p:cNvPr id="32" name="Textplatzhalter 3"/>
          <p:cNvSpPr>
            <a:spLocks noGrp="1"/>
          </p:cNvSpPr>
          <p:nvPr>
            <p:ph type="body" sz="quarter" idx="22" hasCustomPrompt="1"/>
          </p:nvPr>
        </p:nvSpPr>
        <p:spPr>
          <a:xfrm>
            <a:off x="3428297" y="3469002"/>
            <a:ext cx="2551288" cy="470009"/>
          </a:xfrm>
          <a:prstGeom prst="rect">
            <a:avLst/>
          </a:prstGeom>
        </p:spPr>
        <p:txBody>
          <a:bodyPr vert="horz" lIns="0"/>
          <a:lstStyle>
            <a:lvl1pPr marL="0" indent="0">
              <a:buNone/>
              <a:defRPr sz="1900"/>
            </a:lvl1pPr>
          </a:lstStyle>
          <a:p>
            <a:r>
              <a:rPr lang="en-US" noProof="0"/>
              <a:t>Caption, blue, 14pt</a:t>
            </a:r>
          </a:p>
        </p:txBody>
      </p:sp>
      <p:sp>
        <p:nvSpPr>
          <p:cNvPr id="34" name="Textplatzhalter 3"/>
          <p:cNvSpPr>
            <a:spLocks noGrp="1"/>
          </p:cNvSpPr>
          <p:nvPr>
            <p:ph type="body" sz="quarter" idx="24" hasCustomPrompt="1"/>
          </p:nvPr>
        </p:nvSpPr>
        <p:spPr>
          <a:xfrm>
            <a:off x="6248671" y="3469002"/>
            <a:ext cx="2571220" cy="470009"/>
          </a:xfrm>
          <a:prstGeom prst="rect">
            <a:avLst/>
          </a:prstGeom>
        </p:spPr>
        <p:txBody>
          <a:bodyPr vert="horz" lIns="0"/>
          <a:lstStyle>
            <a:lvl1pPr marL="0" indent="0">
              <a:buNone/>
              <a:defRPr sz="1900"/>
            </a:lvl1pPr>
          </a:lstStyle>
          <a:p>
            <a:r>
              <a:rPr lang="en-US" noProof="0"/>
              <a:t>Caption, blue, 14pt</a:t>
            </a:r>
          </a:p>
        </p:txBody>
      </p:sp>
      <p:sp>
        <p:nvSpPr>
          <p:cNvPr id="36" name="Textplatzhalter 3"/>
          <p:cNvSpPr>
            <a:spLocks noGrp="1"/>
          </p:cNvSpPr>
          <p:nvPr>
            <p:ph type="body" sz="quarter" idx="26" hasCustomPrompt="1"/>
          </p:nvPr>
        </p:nvSpPr>
        <p:spPr>
          <a:xfrm>
            <a:off x="9039137" y="3469002"/>
            <a:ext cx="2548113" cy="470009"/>
          </a:xfrm>
          <a:prstGeom prst="rect">
            <a:avLst/>
          </a:prstGeom>
        </p:spPr>
        <p:txBody>
          <a:bodyPr vert="horz" lIns="0"/>
          <a:lstStyle>
            <a:lvl1pPr marL="0" indent="0">
              <a:buNone/>
              <a:defRPr sz="1900"/>
            </a:lvl1pPr>
          </a:lstStyle>
          <a:p>
            <a:r>
              <a:rPr lang="en-US" noProof="0"/>
              <a:t>Caption, blue, 14pt</a:t>
            </a:r>
          </a:p>
        </p:txBody>
      </p:sp>
      <p:sp>
        <p:nvSpPr>
          <p:cNvPr id="37" name="Bildplatzhalter 12"/>
          <p:cNvSpPr>
            <a:spLocks noGrp="1"/>
          </p:cNvSpPr>
          <p:nvPr>
            <p:ph type="pic" sz="quarter" idx="27" hasCustomPrompt="1"/>
          </p:nvPr>
        </p:nvSpPr>
        <p:spPr>
          <a:xfrm>
            <a:off x="3432819" y="1894871"/>
            <a:ext cx="2525920" cy="1568813"/>
          </a:xfrm>
          <a:prstGeom prst="rect">
            <a:avLst/>
          </a:prstGeom>
        </p:spPr>
        <p:txBody>
          <a:bodyPr vert="horz"/>
          <a:lstStyle>
            <a:lvl1pPr marL="0" indent="0">
              <a:lnSpc>
                <a:spcPct val="100000"/>
              </a:lnSpc>
              <a:spcBef>
                <a:spcPts val="0"/>
              </a:spcBef>
              <a:buNone/>
              <a:defRPr sz="1600" spc="0"/>
            </a:lvl1pPr>
          </a:lstStyle>
          <a:p>
            <a:r>
              <a:rPr lang="en-US" noProof="0" dirty="0"/>
              <a:t>Click the symbol to add picture</a:t>
            </a:r>
          </a:p>
        </p:txBody>
      </p:sp>
      <p:sp>
        <p:nvSpPr>
          <p:cNvPr id="38" name="Bildplatzhalter 12"/>
          <p:cNvSpPr>
            <a:spLocks noGrp="1"/>
          </p:cNvSpPr>
          <p:nvPr>
            <p:ph type="pic" sz="quarter" idx="28" hasCustomPrompt="1"/>
          </p:nvPr>
        </p:nvSpPr>
        <p:spPr>
          <a:xfrm>
            <a:off x="6250473" y="1894871"/>
            <a:ext cx="2525920" cy="1568813"/>
          </a:xfrm>
          <a:prstGeom prst="rect">
            <a:avLst/>
          </a:prstGeom>
        </p:spPr>
        <p:txBody>
          <a:bodyPr vert="horz"/>
          <a:lstStyle>
            <a:lvl1pPr marL="0" indent="0">
              <a:lnSpc>
                <a:spcPct val="100000"/>
              </a:lnSpc>
              <a:spcBef>
                <a:spcPts val="0"/>
              </a:spcBef>
              <a:buNone/>
              <a:defRPr sz="1600" spc="0"/>
            </a:lvl1pPr>
          </a:lstStyle>
          <a:p>
            <a:r>
              <a:rPr lang="en-US" noProof="0" dirty="0"/>
              <a:t>Click the symbol to add picture</a:t>
            </a:r>
          </a:p>
        </p:txBody>
      </p:sp>
      <p:sp>
        <p:nvSpPr>
          <p:cNvPr id="39" name="Bildplatzhalter 12"/>
          <p:cNvSpPr>
            <a:spLocks noGrp="1"/>
          </p:cNvSpPr>
          <p:nvPr>
            <p:ph type="pic" sz="quarter" idx="29" hasCustomPrompt="1"/>
          </p:nvPr>
        </p:nvSpPr>
        <p:spPr>
          <a:xfrm>
            <a:off x="9043663" y="1894871"/>
            <a:ext cx="2525920" cy="1568813"/>
          </a:xfrm>
          <a:prstGeom prst="rect">
            <a:avLst/>
          </a:prstGeom>
        </p:spPr>
        <p:txBody>
          <a:bodyPr vert="horz"/>
          <a:lstStyle>
            <a:lvl1pPr marL="0" indent="0">
              <a:lnSpc>
                <a:spcPct val="100000"/>
              </a:lnSpc>
              <a:spcBef>
                <a:spcPts val="0"/>
              </a:spcBef>
              <a:buNone/>
              <a:defRPr sz="1600" spc="0"/>
            </a:lvl1pPr>
          </a:lstStyle>
          <a:p>
            <a:r>
              <a:rPr lang="en-US" noProof="0" dirty="0"/>
              <a:t>Click the symbol to add picture</a:t>
            </a:r>
          </a:p>
        </p:txBody>
      </p:sp>
      <p:sp>
        <p:nvSpPr>
          <p:cNvPr id="6" name="Textplatzhalter 5"/>
          <p:cNvSpPr>
            <a:spLocks noGrp="1"/>
          </p:cNvSpPr>
          <p:nvPr>
            <p:ph type="body" sz="quarter" idx="30" hasCustomPrompt="1"/>
          </p:nvPr>
        </p:nvSpPr>
        <p:spPr>
          <a:xfrm>
            <a:off x="617150" y="3937914"/>
            <a:ext cx="2581935" cy="1853042"/>
          </a:xfrm>
          <a:prstGeom prst="rect">
            <a:avLst/>
          </a:prstGeom>
        </p:spPr>
        <p:txBody>
          <a:bodyPr vert="horz" lIns="0"/>
          <a:lstStyle>
            <a:lvl1pPr marL="0" indent="0">
              <a:buFontTx/>
              <a:buNone/>
              <a:defRPr sz="1600">
                <a:solidFill>
                  <a:srgbClr val="000000"/>
                </a:solidFill>
              </a:defRPr>
            </a:lvl1pPr>
            <a:lvl2pPr marL="457360" indent="0">
              <a:buFontTx/>
              <a:buNone/>
              <a:defRPr sz="1600">
                <a:solidFill>
                  <a:srgbClr val="000000"/>
                </a:solidFill>
              </a:defRPr>
            </a:lvl2pPr>
            <a:lvl3pPr marL="838493" indent="0">
              <a:buFontTx/>
              <a:buNone/>
              <a:defRPr sz="1600">
                <a:solidFill>
                  <a:srgbClr val="000000"/>
                </a:solidFill>
              </a:defRPr>
            </a:lvl3pPr>
            <a:lvl4pPr marL="1219627" indent="0">
              <a:buFontTx/>
              <a:buNone/>
              <a:defRPr sz="1600">
                <a:solidFill>
                  <a:srgbClr val="000000"/>
                </a:solidFill>
              </a:defRPr>
            </a:lvl4pPr>
            <a:lvl5pPr marL="1600760" indent="0">
              <a:buFontTx/>
              <a:buNone/>
              <a:defRPr sz="1600">
                <a:solidFill>
                  <a:srgbClr val="000000"/>
                </a:solidFill>
              </a:defRPr>
            </a:lvl5pPr>
          </a:lstStyle>
          <a:p>
            <a:r>
              <a:rPr lang="en-US" noProof="0"/>
              <a:t>Text, black, 12pt. In cases where needed text accompanied by pictures can be as small as 12pt, </a:t>
            </a:r>
            <a:br>
              <a:rPr lang="en-US" noProof="0"/>
            </a:br>
            <a:r>
              <a:rPr lang="en-US" noProof="0"/>
              <a:t>but never below.</a:t>
            </a:r>
          </a:p>
        </p:txBody>
      </p:sp>
      <p:sp>
        <p:nvSpPr>
          <p:cNvPr id="17" name="Textplatzhalter 5"/>
          <p:cNvSpPr>
            <a:spLocks noGrp="1"/>
          </p:cNvSpPr>
          <p:nvPr>
            <p:ph type="body" sz="quarter" idx="31" hasCustomPrompt="1"/>
          </p:nvPr>
        </p:nvSpPr>
        <p:spPr>
          <a:xfrm>
            <a:off x="3428300" y="3937914"/>
            <a:ext cx="2551289" cy="1853042"/>
          </a:xfrm>
          <a:prstGeom prst="rect">
            <a:avLst/>
          </a:prstGeom>
        </p:spPr>
        <p:txBody>
          <a:bodyPr vert="horz" lIns="0"/>
          <a:lstStyle>
            <a:lvl1pPr marL="0" indent="0">
              <a:buFontTx/>
              <a:buNone/>
              <a:defRPr sz="1600">
                <a:solidFill>
                  <a:srgbClr val="000000"/>
                </a:solidFill>
              </a:defRPr>
            </a:lvl1pPr>
            <a:lvl2pPr marL="457360" indent="0">
              <a:buFontTx/>
              <a:buNone/>
              <a:defRPr sz="1600">
                <a:solidFill>
                  <a:srgbClr val="000000"/>
                </a:solidFill>
              </a:defRPr>
            </a:lvl2pPr>
            <a:lvl3pPr marL="838493" indent="0">
              <a:buFontTx/>
              <a:buNone/>
              <a:defRPr sz="1600">
                <a:solidFill>
                  <a:srgbClr val="000000"/>
                </a:solidFill>
              </a:defRPr>
            </a:lvl3pPr>
            <a:lvl4pPr marL="1219627" indent="0">
              <a:buFontTx/>
              <a:buNone/>
              <a:defRPr sz="1600">
                <a:solidFill>
                  <a:srgbClr val="000000"/>
                </a:solidFill>
              </a:defRPr>
            </a:lvl4pPr>
            <a:lvl5pPr marL="1600760" indent="0">
              <a:buFontTx/>
              <a:buNone/>
              <a:defRPr sz="1600">
                <a:solidFill>
                  <a:srgbClr val="000000"/>
                </a:solidFill>
              </a:defRPr>
            </a:lvl5pPr>
          </a:lstStyle>
          <a:p>
            <a:r>
              <a:rPr lang="en-US" noProof="0"/>
              <a:t>Text, black, 12pt. In cases where needed text accompanied by pictures can be as small as 12pt, </a:t>
            </a:r>
            <a:br>
              <a:rPr lang="en-US" noProof="0"/>
            </a:br>
            <a:r>
              <a:rPr lang="en-US" noProof="0"/>
              <a:t>but never below.</a:t>
            </a:r>
          </a:p>
        </p:txBody>
      </p:sp>
      <p:sp>
        <p:nvSpPr>
          <p:cNvPr id="18" name="Textplatzhalter 5"/>
          <p:cNvSpPr>
            <a:spLocks noGrp="1"/>
          </p:cNvSpPr>
          <p:nvPr>
            <p:ph type="body" sz="quarter" idx="32" hasCustomPrompt="1"/>
          </p:nvPr>
        </p:nvSpPr>
        <p:spPr>
          <a:xfrm>
            <a:off x="6248671" y="3937914"/>
            <a:ext cx="2571220" cy="1853042"/>
          </a:xfrm>
          <a:prstGeom prst="rect">
            <a:avLst/>
          </a:prstGeom>
        </p:spPr>
        <p:txBody>
          <a:bodyPr vert="horz" lIns="0"/>
          <a:lstStyle>
            <a:lvl1pPr marL="0" indent="0">
              <a:buFontTx/>
              <a:buNone/>
              <a:defRPr sz="1600">
                <a:solidFill>
                  <a:srgbClr val="000000"/>
                </a:solidFill>
              </a:defRPr>
            </a:lvl1pPr>
            <a:lvl2pPr marL="457360" indent="0">
              <a:buFontTx/>
              <a:buNone/>
              <a:defRPr sz="1600">
                <a:solidFill>
                  <a:srgbClr val="000000"/>
                </a:solidFill>
              </a:defRPr>
            </a:lvl2pPr>
            <a:lvl3pPr marL="838493" indent="0">
              <a:buFontTx/>
              <a:buNone/>
              <a:defRPr sz="1600">
                <a:solidFill>
                  <a:srgbClr val="000000"/>
                </a:solidFill>
              </a:defRPr>
            </a:lvl3pPr>
            <a:lvl4pPr marL="1219627" indent="0">
              <a:buFontTx/>
              <a:buNone/>
              <a:defRPr sz="1600">
                <a:solidFill>
                  <a:srgbClr val="000000"/>
                </a:solidFill>
              </a:defRPr>
            </a:lvl4pPr>
            <a:lvl5pPr marL="1600760" indent="0">
              <a:buFontTx/>
              <a:buNone/>
              <a:defRPr sz="1600">
                <a:solidFill>
                  <a:srgbClr val="000000"/>
                </a:solidFill>
              </a:defRPr>
            </a:lvl5pPr>
          </a:lstStyle>
          <a:p>
            <a:r>
              <a:rPr lang="en-US" noProof="0"/>
              <a:t>Text, black, 12pt. In cases where needed text accompanied by pictures can be as small as 12pt, </a:t>
            </a:r>
            <a:br>
              <a:rPr lang="en-US" noProof="0"/>
            </a:br>
            <a:r>
              <a:rPr lang="en-US" noProof="0"/>
              <a:t>but never below.</a:t>
            </a:r>
          </a:p>
        </p:txBody>
      </p:sp>
      <p:sp>
        <p:nvSpPr>
          <p:cNvPr id="19" name="Textplatzhalter 5"/>
          <p:cNvSpPr>
            <a:spLocks noGrp="1"/>
          </p:cNvSpPr>
          <p:nvPr>
            <p:ph type="body" sz="quarter" idx="33" hasCustomPrompt="1"/>
          </p:nvPr>
        </p:nvSpPr>
        <p:spPr>
          <a:xfrm>
            <a:off x="9039137" y="3937914"/>
            <a:ext cx="2562246" cy="1853042"/>
          </a:xfrm>
          <a:prstGeom prst="rect">
            <a:avLst/>
          </a:prstGeom>
        </p:spPr>
        <p:txBody>
          <a:bodyPr vert="horz" lIns="0"/>
          <a:lstStyle>
            <a:lvl1pPr marL="0" indent="0">
              <a:buFontTx/>
              <a:buNone/>
              <a:defRPr sz="1600">
                <a:solidFill>
                  <a:srgbClr val="000000"/>
                </a:solidFill>
              </a:defRPr>
            </a:lvl1pPr>
            <a:lvl2pPr marL="457360" indent="0">
              <a:buFontTx/>
              <a:buNone/>
              <a:defRPr sz="1600">
                <a:solidFill>
                  <a:srgbClr val="000000"/>
                </a:solidFill>
              </a:defRPr>
            </a:lvl2pPr>
            <a:lvl3pPr marL="838493" indent="0">
              <a:buFontTx/>
              <a:buNone/>
              <a:defRPr sz="1600">
                <a:solidFill>
                  <a:srgbClr val="000000"/>
                </a:solidFill>
              </a:defRPr>
            </a:lvl3pPr>
            <a:lvl4pPr marL="1219627" indent="0">
              <a:buFontTx/>
              <a:buNone/>
              <a:defRPr sz="1600">
                <a:solidFill>
                  <a:srgbClr val="000000"/>
                </a:solidFill>
              </a:defRPr>
            </a:lvl4pPr>
            <a:lvl5pPr marL="1600760" indent="0">
              <a:buFontTx/>
              <a:buNone/>
              <a:defRPr sz="1600">
                <a:solidFill>
                  <a:srgbClr val="000000"/>
                </a:solidFill>
              </a:defRPr>
            </a:lvl5pPr>
          </a:lstStyle>
          <a:p>
            <a:r>
              <a:rPr lang="en-US" noProof="0"/>
              <a:t>Text, black, 12pt. In cases where needed text accompanied by pictures can be as small as 12pt, </a:t>
            </a:r>
            <a:br>
              <a:rPr lang="en-US" noProof="0"/>
            </a:br>
            <a:r>
              <a:rPr lang="en-US" noProof="0"/>
              <a:t>but never below.</a:t>
            </a:r>
          </a:p>
        </p:txBody>
      </p:sp>
    </p:spTree>
    <p:extLst>
      <p:ext uri="{BB962C8B-B14F-4D97-AF65-F5344CB8AC3E}">
        <p14:creationId xmlns:p14="http://schemas.microsoft.com/office/powerpoint/2010/main" val="90812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W Title 1 short title">
    <p:spTree>
      <p:nvGrpSpPr>
        <p:cNvPr id="1" name=""/>
        <p:cNvGrpSpPr/>
        <p:nvPr/>
      </p:nvGrpSpPr>
      <p:grpSpPr>
        <a:xfrm>
          <a:off x="0" y="0"/>
          <a:ext cx="0" cy="0"/>
          <a:chOff x="0" y="0"/>
          <a:chExt cx="0" cy="0"/>
        </a:xfrm>
      </p:grpSpPr>
      <p:pic>
        <p:nvPicPr>
          <p:cNvPr id="10" name="Bild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09"/>
            <a:ext cx="12198350" cy="4786468"/>
          </a:xfrm>
          <a:prstGeom prst="rect">
            <a:avLst/>
          </a:prstGeom>
        </p:spPr>
      </p:pic>
      <p:pic>
        <p:nvPicPr>
          <p:cNvPr id="31" name="Bild 30"/>
          <p:cNvPicPr>
            <a:picLocks noChangeAspect="1"/>
          </p:cNvPicPr>
          <p:nvPr userDrawn="1"/>
        </p:nvPicPr>
        <p:blipFill rotWithShape="1">
          <a:blip r:embed="rId3"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36" name="Eine Ecke des Rechtecks schneiden 35"/>
          <p:cNvSpPr/>
          <p:nvPr userDrawn="1"/>
        </p:nvSpPr>
        <p:spPr>
          <a:xfrm flipV="1">
            <a:off x="607670" y="829168"/>
            <a:ext cx="3301397" cy="1366500"/>
          </a:xfrm>
          <a:prstGeom prst="snip1Rect">
            <a:avLst>
              <a:gd name="adj" fmla="val 17418"/>
            </a:avLst>
          </a:prstGeom>
          <a:solidFill>
            <a:schemeClr val="bg1">
              <a:alpha val="83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en-US" noProof="0" dirty="0"/>
          </a:p>
        </p:txBody>
      </p:sp>
      <p:sp>
        <p:nvSpPr>
          <p:cNvPr id="37" name="Title 1"/>
          <p:cNvSpPr>
            <a:spLocks noGrp="1"/>
          </p:cNvSpPr>
          <p:nvPr>
            <p:ph type="title" hasCustomPrompt="1"/>
          </p:nvPr>
        </p:nvSpPr>
        <p:spPr bwMode="black">
          <a:xfrm>
            <a:off x="814651" y="978098"/>
            <a:ext cx="2690298" cy="975586"/>
          </a:xfrm>
          <a:prstGeom prst="rect">
            <a:avLst/>
          </a:prstGeom>
          <a:ln>
            <a:noFill/>
          </a:ln>
        </p:spPr>
        <p:txBody>
          <a:bodyPr anchor="ctr"/>
          <a:lstStyle>
            <a:lvl1pPr>
              <a:defRPr sz="3700" baseline="0">
                <a:solidFill>
                  <a:schemeClr val="tx2"/>
                </a:solidFill>
              </a:defRPr>
            </a:lvl1pPr>
          </a:lstStyle>
          <a:p>
            <a:r>
              <a:rPr lang="en-US" noProof="0"/>
              <a:t>Short Title</a:t>
            </a:r>
          </a:p>
        </p:txBody>
      </p:sp>
      <p:pic>
        <p:nvPicPr>
          <p:cNvPr id="8" name="Bild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sp>
        <p:nvSpPr>
          <p:cNvPr id="9" name="Text Placeholder 5"/>
          <p:cNvSpPr>
            <a:spLocks noGrp="1"/>
          </p:cNvSpPr>
          <p:nvPr>
            <p:ph type="body" sz="quarter" idx="16" hasCustomPrompt="1"/>
          </p:nvPr>
        </p:nvSpPr>
        <p:spPr>
          <a:xfrm>
            <a:off x="490156"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en-US" noProof="0"/>
              <a:t>[Enter Date]</a:t>
            </a:r>
          </a:p>
        </p:txBody>
      </p:sp>
      <p:sp>
        <p:nvSpPr>
          <p:cNvPr id="11" name="Text Placeholder 5"/>
          <p:cNvSpPr>
            <a:spLocks noGrp="1"/>
          </p:cNvSpPr>
          <p:nvPr>
            <p:ph type="body" sz="quarter" idx="17" hasCustomPrompt="1"/>
          </p:nvPr>
        </p:nvSpPr>
        <p:spPr>
          <a:xfrm>
            <a:off x="490155" y="5416487"/>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en-US" noProof="0"/>
              <a:t>[Enter Your Name]</a:t>
            </a:r>
          </a:p>
        </p:txBody>
      </p:sp>
    </p:spTree>
    <p:extLst>
      <p:ext uri="{BB962C8B-B14F-4D97-AF65-F5344CB8AC3E}">
        <p14:creationId xmlns:p14="http://schemas.microsoft.com/office/powerpoint/2010/main" val="20303555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size picture + Copytext">
    <p:spTree>
      <p:nvGrpSpPr>
        <p:cNvPr id="1" name=""/>
        <p:cNvGrpSpPr/>
        <p:nvPr/>
      </p:nvGrpSpPr>
      <p:grpSpPr>
        <a:xfrm>
          <a:off x="0" y="0"/>
          <a:ext cx="0" cy="0"/>
          <a:chOff x="0" y="0"/>
          <a:chExt cx="0" cy="0"/>
        </a:xfrm>
      </p:grpSpPr>
      <p:sp>
        <p:nvSpPr>
          <p:cNvPr id="3" name="Bildplatzhalter 2"/>
          <p:cNvSpPr>
            <a:spLocks noGrp="1"/>
          </p:cNvSpPr>
          <p:nvPr>
            <p:ph type="pic" sz="quarter" idx="31" hasCustomPrompt="1"/>
          </p:nvPr>
        </p:nvSpPr>
        <p:spPr>
          <a:xfrm>
            <a:off x="0" y="0"/>
            <a:ext cx="12198350" cy="6179607"/>
          </a:xfrm>
          <a:prstGeom prst="rect">
            <a:avLst/>
          </a:prstGeom>
        </p:spPr>
        <p:txBody>
          <a:bodyPr vert="horz"/>
          <a:lstStyle>
            <a:lvl1pPr marL="0" indent="0">
              <a:buNone/>
              <a:defRPr/>
            </a:lvl1pPr>
          </a:lstStyle>
          <a:p>
            <a:r>
              <a:rPr lang="en-US" noProof="0" dirty="0"/>
              <a:t>Photo</a:t>
            </a:r>
          </a:p>
        </p:txBody>
      </p:sp>
      <p:sp>
        <p:nvSpPr>
          <p:cNvPr id="2" name="Rechteck 1"/>
          <p:cNvSpPr/>
          <p:nvPr userDrawn="1"/>
        </p:nvSpPr>
        <p:spPr>
          <a:xfrm>
            <a:off x="1434964" y="1231002"/>
            <a:ext cx="3990125" cy="4059775"/>
          </a:xfrm>
          <a:prstGeom prst="rect">
            <a:avLst/>
          </a:prstGeom>
          <a:solidFill>
            <a:srgbClr val="FFFFFF">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t"/>
          <a:lstStyle/>
          <a:p>
            <a:pPr marL="0" marR="0" lvl="0" indent="0" algn="l" defTabSz="1219627" rtl="0" eaLnBrk="1" fontAlgn="auto" latinLnBrk="0" hangingPunct="1">
              <a:lnSpc>
                <a:spcPct val="100000"/>
              </a:lnSpc>
              <a:spcBef>
                <a:spcPts val="0"/>
              </a:spcBef>
              <a:spcAft>
                <a:spcPts val="0"/>
              </a:spcAft>
              <a:buClrTx/>
              <a:buSzTx/>
              <a:buFontTx/>
              <a:buNone/>
              <a:tabLst/>
              <a:defRPr/>
            </a:pPr>
            <a:r>
              <a:rPr lang="en-US" sz="1900" noProof="0" dirty="0">
                <a:solidFill>
                  <a:srgbClr val="000000"/>
                </a:solidFill>
              </a:rPr>
              <a:t>Text in overlaying boxes, black, between 14pt and 18pt</a:t>
            </a:r>
          </a:p>
          <a:p>
            <a:pPr algn="ctr"/>
            <a:endParaRPr lang="en-US" noProof="0" dirty="0"/>
          </a:p>
        </p:txBody>
      </p:sp>
    </p:spTree>
    <p:extLst>
      <p:ext uri="{BB962C8B-B14F-4D97-AF65-F5344CB8AC3E}">
        <p14:creationId xmlns:p14="http://schemas.microsoft.com/office/powerpoint/2010/main" val="14607434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Outro">
    <p:spTree>
      <p:nvGrpSpPr>
        <p:cNvPr id="1" name=""/>
        <p:cNvGrpSpPr/>
        <p:nvPr/>
      </p:nvGrpSpPr>
      <p:grpSpPr>
        <a:xfrm>
          <a:off x="0" y="0"/>
          <a:ext cx="0" cy="0"/>
          <a:chOff x="0" y="0"/>
          <a:chExt cx="0" cy="0"/>
        </a:xfrm>
      </p:grpSpPr>
      <p:sp>
        <p:nvSpPr>
          <p:cNvPr id="4" name="Textfeld 3"/>
          <p:cNvSpPr txBox="1"/>
          <p:nvPr userDrawn="1"/>
        </p:nvSpPr>
        <p:spPr bwMode="black">
          <a:xfrm>
            <a:off x="1285617" y="1404233"/>
            <a:ext cx="9637095" cy="2093365"/>
          </a:xfrm>
          <a:prstGeom prst="rect">
            <a:avLst/>
          </a:prstGeom>
        </p:spPr>
        <p:txBody>
          <a:bodyPr wrap="square" lIns="121963" tIns="60981" rIns="121963" bIns="60981" rtlCol="0" anchor="ctr">
            <a:spAutoFit/>
          </a:bodyPr>
          <a:lstStyle/>
          <a:p>
            <a:pPr algn="ctr"/>
            <a:r>
              <a:rPr lang="en-US" sz="12800" noProof="0" dirty="0">
                <a:solidFill>
                  <a:schemeClr val="tx2"/>
                </a:solidFill>
              </a:rPr>
              <a:t>Thank </a:t>
            </a:r>
            <a:r>
              <a:rPr lang="en-US" sz="12800" noProof="0" dirty="0">
                <a:solidFill>
                  <a:schemeClr val="accent1"/>
                </a:solidFill>
              </a:rPr>
              <a:t>you!</a:t>
            </a:r>
          </a:p>
        </p:txBody>
      </p:sp>
      <p:pic>
        <p:nvPicPr>
          <p:cNvPr id="6" name="Bild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09048" y="3759127"/>
            <a:ext cx="3980255" cy="1412582"/>
          </a:xfrm>
          <a:prstGeom prst="rect">
            <a:avLst/>
          </a:prstGeom>
        </p:spPr>
      </p:pic>
    </p:spTree>
    <p:extLst>
      <p:ext uri="{BB962C8B-B14F-4D97-AF65-F5344CB8AC3E}">
        <p14:creationId xmlns:p14="http://schemas.microsoft.com/office/powerpoint/2010/main" val="1404209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utro 2">
    <p:spTree>
      <p:nvGrpSpPr>
        <p:cNvPr id="1" name=""/>
        <p:cNvGrpSpPr/>
        <p:nvPr/>
      </p:nvGrpSpPr>
      <p:grpSpPr>
        <a:xfrm>
          <a:off x="0" y="0"/>
          <a:ext cx="0" cy="0"/>
          <a:chOff x="0" y="0"/>
          <a:chExt cx="0" cy="0"/>
        </a:xfrm>
      </p:grpSpPr>
      <p:sp>
        <p:nvSpPr>
          <p:cNvPr id="4" name="Textfeld 3"/>
          <p:cNvSpPr txBox="1"/>
          <p:nvPr userDrawn="1"/>
        </p:nvSpPr>
        <p:spPr bwMode="black">
          <a:xfrm>
            <a:off x="1285617" y="1404233"/>
            <a:ext cx="9637095" cy="2093365"/>
          </a:xfrm>
          <a:prstGeom prst="rect">
            <a:avLst/>
          </a:prstGeom>
        </p:spPr>
        <p:txBody>
          <a:bodyPr wrap="square" lIns="121963" tIns="60981" rIns="121963" bIns="60981" rtlCol="0" anchor="ctr">
            <a:spAutoFit/>
          </a:bodyPr>
          <a:lstStyle/>
          <a:p>
            <a:pPr algn="ctr"/>
            <a:r>
              <a:rPr lang="en-US" sz="12800" noProof="0" dirty="0">
                <a:solidFill>
                  <a:schemeClr val="tx2"/>
                </a:solidFill>
              </a:rPr>
              <a:t>Thank </a:t>
            </a:r>
            <a:r>
              <a:rPr lang="en-US" sz="12800" noProof="0" dirty="0">
                <a:solidFill>
                  <a:schemeClr val="accent1"/>
                </a:solidFill>
              </a:rPr>
              <a:t>you!</a:t>
            </a:r>
          </a:p>
        </p:txBody>
      </p:sp>
      <p:pic>
        <p:nvPicPr>
          <p:cNvPr id="6" name="Bild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09048" y="3759127"/>
            <a:ext cx="3980255" cy="1412582"/>
          </a:xfrm>
          <a:prstGeom prst="rect">
            <a:avLst/>
          </a:prstGeom>
        </p:spPr>
      </p:pic>
    </p:spTree>
    <p:extLst>
      <p:ext uri="{BB962C8B-B14F-4D97-AF65-F5344CB8AC3E}">
        <p14:creationId xmlns:p14="http://schemas.microsoft.com/office/powerpoint/2010/main" val="28931400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728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buClr>
                <a:srgbClr val="83A83E"/>
              </a:buClr>
              <a:defRPr>
                <a:solidFill>
                  <a:srgbClr val="00026C"/>
                </a:solidFill>
              </a:defRPr>
            </a:lvl1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3575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lumn">
    <p:spTree>
      <p:nvGrpSpPr>
        <p:cNvPr id="1" name=""/>
        <p:cNvGrpSpPr/>
        <p:nvPr/>
      </p:nvGrpSpPr>
      <p:grpSpPr>
        <a:xfrm>
          <a:off x="0" y="0"/>
          <a:ext cx="0" cy="0"/>
          <a:chOff x="0" y="0"/>
          <a:chExt cx="0" cy="0"/>
        </a:xfrm>
      </p:grpSpPr>
      <p:sp>
        <p:nvSpPr>
          <p:cNvPr id="5" name="Textplatzhalter 4"/>
          <p:cNvSpPr>
            <a:spLocks noGrp="1"/>
          </p:cNvSpPr>
          <p:nvPr>
            <p:ph type="body" sz="quarter" idx="11" hasCustomPrompt="1"/>
          </p:nvPr>
        </p:nvSpPr>
        <p:spPr>
          <a:xfrm>
            <a:off x="592975" y="1537056"/>
            <a:ext cx="11046284" cy="4319000"/>
          </a:xfrm>
          <a:prstGeom prst="rect">
            <a:avLst/>
          </a:prstGeom>
        </p:spPr>
        <p:txBody>
          <a:bodyPr vert="horz"/>
          <a:lstStyle>
            <a:lvl1pPr>
              <a:buNone/>
              <a:defRPr sz="1800">
                <a:solidFill>
                  <a:srgbClr val="00026C"/>
                </a:solidFill>
              </a:defRPr>
            </a:lvl1pPr>
            <a:lvl2pPr>
              <a:buNone/>
              <a:defRPr/>
            </a:lvl2pPr>
            <a:lvl3pPr>
              <a:buNone/>
              <a:defRPr/>
            </a:lvl3pPr>
            <a:lvl4pPr>
              <a:buNone/>
              <a:defRPr/>
            </a:lvl4pPr>
            <a:lvl5pPr>
              <a:buNone/>
              <a:defRPr/>
            </a:lvl5pPr>
          </a:lstStyle>
          <a:p>
            <a:pPr lvl="0"/>
            <a:r>
              <a:rPr lang="de-DE" dirty="0"/>
              <a:t>Master text format</a:t>
            </a:r>
          </a:p>
        </p:txBody>
      </p:sp>
      <p:sp>
        <p:nvSpPr>
          <p:cNvPr id="6" name="Titelplatzhalter 7"/>
          <p:cNvSpPr>
            <a:spLocks noGrp="1"/>
          </p:cNvSpPr>
          <p:nvPr>
            <p:ph type="title" hasCustomPrompt="1"/>
          </p:nvPr>
        </p:nvSpPr>
        <p:spPr>
          <a:xfrm>
            <a:off x="592975" y="-25406"/>
            <a:ext cx="11046284" cy="1143265"/>
          </a:xfrm>
          <a:prstGeom prst="rect">
            <a:avLst/>
          </a:prstGeom>
        </p:spPr>
        <p:txBody>
          <a:bodyPr vert="horz" lIns="91440" tIns="45720" rIns="91440" bIns="45720" rtlCol="0" anchor="ctr">
            <a:normAutofit/>
          </a:bodyPr>
          <a:lstStyle>
            <a:lvl1pPr>
              <a:defRPr b="0" baseline="0"/>
            </a:lvl1pPr>
          </a:lstStyle>
          <a:p>
            <a:r>
              <a:rPr lang="de-DE" dirty="0"/>
              <a:t>Title Font (Arial headings, 36pt)</a:t>
            </a:r>
          </a:p>
        </p:txBody>
      </p:sp>
    </p:spTree>
    <p:extLst>
      <p:ext uri="{BB962C8B-B14F-4D97-AF65-F5344CB8AC3E}">
        <p14:creationId xmlns:p14="http://schemas.microsoft.com/office/powerpoint/2010/main" val="17787636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W Title 1">
    <p:spTree>
      <p:nvGrpSpPr>
        <p:cNvPr id="1" name=""/>
        <p:cNvGrpSpPr/>
        <p:nvPr/>
      </p:nvGrpSpPr>
      <p:grpSpPr>
        <a:xfrm>
          <a:off x="0" y="0"/>
          <a:ext cx="0" cy="0"/>
          <a:chOff x="0" y="0"/>
          <a:chExt cx="0" cy="0"/>
        </a:xfrm>
      </p:grpSpPr>
      <p:pic>
        <p:nvPicPr>
          <p:cNvPr id="5" name="Bild 4" descr="BorgWarner FUTURE CITY with CAR RZ01 sRGB.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4"/>
            <a:ext cx="12198353" cy="5327776"/>
          </a:xfrm>
          <a:prstGeom prst="rect">
            <a:avLst/>
          </a:prstGeom>
        </p:spPr>
      </p:pic>
      <p:pic>
        <p:nvPicPr>
          <p:cNvPr id="11" name="Bild 10"/>
          <p:cNvPicPr>
            <a:picLocks noChangeAspect="1"/>
          </p:cNvPicPr>
          <p:nvPr userDrawn="1"/>
        </p:nvPicPr>
        <p:blipFill rotWithShape="1">
          <a:blip r:embed="rId3" cstate="screen">
            <a:extLst>
              <a:ext uri="{28A0092B-C50C-407E-A947-70E740481C1C}">
                <a14:useLocalDpi xmlns:a14="http://schemas.microsoft.com/office/drawing/2010/main"/>
              </a:ext>
            </a:extLst>
          </a:blip>
          <a:srcRect l="17742" r="12160"/>
          <a:stretch/>
        </p:blipFill>
        <p:spPr>
          <a:xfrm>
            <a:off x="0" y="5088397"/>
            <a:ext cx="12198350" cy="264080"/>
          </a:xfrm>
          <a:prstGeom prst="rect">
            <a:avLst/>
          </a:prstGeom>
        </p:spPr>
      </p:pic>
      <p:sp>
        <p:nvSpPr>
          <p:cNvPr id="23" name="Text Placeholder 5"/>
          <p:cNvSpPr>
            <a:spLocks noGrp="1"/>
          </p:cNvSpPr>
          <p:nvPr userDrawn="1">
            <p:ph type="body" sz="quarter" idx="16" hasCustomPrompt="1"/>
          </p:nvPr>
        </p:nvSpPr>
        <p:spPr>
          <a:xfrm>
            <a:off x="490155" y="6288651"/>
            <a:ext cx="4879340" cy="406494"/>
          </a:xfrm>
          <a:prstGeom prst="rect">
            <a:avLst/>
          </a:prstGeom>
        </p:spPr>
        <p:txBody>
          <a:bodyPr vert="horz" anchor="ctr">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1" i="0" baseline="0">
                <a:solidFill>
                  <a:srgbClr val="636466"/>
                </a:solidFill>
              </a:defRPr>
            </a:lvl1pPr>
          </a:lstStyle>
          <a:p>
            <a:r>
              <a:rPr lang="de-DE" dirty="0"/>
              <a:t>[</a:t>
            </a:r>
            <a:r>
              <a:rPr lang="de-DE" dirty="0" err="1"/>
              <a:t>Enter</a:t>
            </a:r>
            <a:r>
              <a:rPr lang="de-DE" dirty="0"/>
              <a:t> Date]</a:t>
            </a:r>
          </a:p>
        </p:txBody>
      </p:sp>
      <p:pic>
        <p:nvPicPr>
          <p:cNvPr id="9" name="Bild 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sp>
        <p:nvSpPr>
          <p:cNvPr id="20" name="Eine Ecke des Rechtecks schneiden 19"/>
          <p:cNvSpPr/>
          <p:nvPr userDrawn="1"/>
        </p:nvSpPr>
        <p:spPr>
          <a:xfrm flipV="1">
            <a:off x="607669" y="829168"/>
            <a:ext cx="6243250" cy="1170271"/>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p>
        </p:txBody>
      </p:sp>
      <p:sp>
        <p:nvSpPr>
          <p:cNvPr id="21" name="Title 1"/>
          <p:cNvSpPr>
            <a:spLocks noGrp="1"/>
          </p:cNvSpPr>
          <p:nvPr>
            <p:ph type="title" hasCustomPrompt="1"/>
          </p:nvPr>
        </p:nvSpPr>
        <p:spPr bwMode="black">
          <a:xfrm>
            <a:off x="960500" y="990229"/>
            <a:ext cx="5763000" cy="810188"/>
          </a:xfrm>
          <a:prstGeom prst="rect">
            <a:avLst/>
          </a:prstGeom>
        </p:spPr>
        <p:txBody>
          <a:bodyPr lIns="0" tIns="0" rIns="0" bIns="0" anchor="ctr"/>
          <a:lstStyle>
            <a:lvl1pPr>
              <a:defRPr sz="2801" baseline="0">
                <a:solidFill>
                  <a:schemeClr val="tx2"/>
                </a:solidFill>
              </a:defRPr>
            </a:lvl1pPr>
          </a:lstStyle>
          <a:p>
            <a:r>
              <a:rPr lang="en-US" dirty="0"/>
              <a:t>Presentation title </a:t>
            </a:r>
            <a:br>
              <a:rPr lang="en-US" dirty="0"/>
            </a:br>
            <a:r>
              <a:rPr lang="en-US" dirty="0">
                <a:solidFill>
                  <a:schemeClr val="accent1"/>
                </a:solidFill>
              </a:rPr>
              <a:t>Headline two-colored</a:t>
            </a:r>
            <a:endParaRPr lang="en-US" dirty="0"/>
          </a:p>
        </p:txBody>
      </p:sp>
      <p:sp>
        <p:nvSpPr>
          <p:cNvPr id="8" name="Text Placeholder 5"/>
          <p:cNvSpPr>
            <a:spLocks noGrp="1"/>
          </p:cNvSpPr>
          <p:nvPr>
            <p:ph type="body" sz="quarter" idx="17" hasCustomPrompt="1"/>
          </p:nvPr>
        </p:nvSpPr>
        <p:spPr>
          <a:xfrm>
            <a:off x="490155" y="5527705"/>
            <a:ext cx="6615281" cy="720914"/>
          </a:xfrm>
          <a:prstGeom prst="rect">
            <a:avLst/>
          </a:prstGeom>
        </p:spPr>
        <p:txBody>
          <a:bodyPr vert="horz" anchor="b">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33509798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BW Title 1 short title">
    <p:spTree>
      <p:nvGrpSpPr>
        <p:cNvPr id="1" name=""/>
        <p:cNvGrpSpPr/>
        <p:nvPr/>
      </p:nvGrpSpPr>
      <p:grpSpPr>
        <a:xfrm>
          <a:off x="0" y="0"/>
          <a:ext cx="0" cy="0"/>
          <a:chOff x="0" y="0"/>
          <a:chExt cx="0" cy="0"/>
        </a:xfrm>
      </p:grpSpPr>
      <p:pic>
        <p:nvPicPr>
          <p:cNvPr id="5" name="Bild 4" descr="BorgWarner FUTURE CITY with CAR RZ01 sRGB.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4"/>
            <a:ext cx="12198353" cy="5327776"/>
          </a:xfrm>
          <a:prstGeom prst="rect">
            <a:avLst/>
          </a:prstGeom>
        </p:spPr>
      </p:pic>
      <p:pic>
        <p:nvPicPr>
          <p:cNvPr id="11" name="Bild 10"/>
          <p:cNvPicPr>
            <a:picLocks noChangeAspect="1"/>
          </p:cNvPicPr>
          <p:nvPr userDrawn="1"/>
        </p:nvPicPr>
        <p:blipFill rotWithShape="1">
          <a:blip r:embed="rId3" cstate="screen">
            <a:extLst>
              <a:ext uri="{28A0092B-C50C-407E-A947-70E740481C1C}">
                <a14:useLocalDpi xmlns:a14="http://schemas.microsoft.com/office/drawing/2010/main"/>
              </a:ext>
            </a:extLst>
          </a:blip>
          <a:srcRect l="17742" r="12160"/>
          <a:stretch/>
        </p:blipFill>
        <p:spPr>
          <a:xfrm>
            <a:off x="0" y="5088397"/>
            <a:ext cx="12198350" cy="264080"/>
          </a:xfrm>
          <a:prstGeom prst="rect">
            <a:avLst/>
          </a:prstGeom>
        </p:spPr>
      </p:pic>
      <p:sp>
        <p:nvSpPr>
          <p:cNvPr id="23" name="Text Placeholder 5"/>
          <p:cNvSpPr>
            <a:spLocks noGrp="1"/>
          </p:cNvSpPr>
          <p:nvPr userDrawn="1">
            <p:ph type="body" sz="quarter" idx="16" hasCustomPrompt="1"/>
          </p:nvPr>
        </p:nvSpPr>
        <p:spPr>
          <a:xfrm>
            <a:off x="490155" y="6288651"/>
            <a:ext cx="4879340" cy="406494"/>
          </a:xfrm>
          <a:prstGeom prst="rect">
            <a:avLst/>
          </a:prstGeom>
        </p:spPr>
        <p:txBody>
          <a:bodyPr vert="horz" anchor="ctr">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1" i="0" baseline="0">
                <a:solidFill>
                  <a:srgbClr val="636466"/>
                </a:solidFill>
              </a:defRPr>
            </a:lvl1pPr>
          </a:lstStyle>
          <a:p>
            <a:r>
              <a:rPr lang="de-DE" dirty="0"/>
              <a:t>[</a:t>
            </a:r>
            <a:r>
              <a:rPr lang="de-DE" dirty="0" err="1"/>
              <a:t>Enter</a:t>
            </a:r>
            <a:r>
              <a:rPr lang="de-DE" dirty="0"/>
              <a:t> Date]</a:t>
            </a:r>
          </a:p>
        </p:txBody>
      </p:sp>
      <p:pic>
        <p:nvPicPr>
          <p:cNvPr id="9" name="Bild 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sp>
        <p:nvSpPr>
          <p:cNvPr id="20" name="Eine Ecke des Rechtecks schneiden 19"/>
          <p:cNvSpPr/>
          <p:nvPr userDrawn="1"/>
        </p:nvSpPr>
        <p:spPr>
          <a:xfrm flipV="1">
            <a:off x="607669" y="829168"/>
            <a:ext cx="3386571" cy="1170271"/>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p>
        </p:txBody>
      </p:sp>
      <p:sp>
        <p:nvSpPr>
          <p:cNvPr id="21" name="Title 1"/>
          <p:cNvSpPr>
            <a:spLocks noGrp="1"/>
          </p:cNvSpPr>
          <p:nvPr>
            <p:ph type="title" hasCustomPrompt="1"/>
          </p:nvPr>
        </p:nvSpPr>
        <p:spPr bwMode="black">
          <a:xfrm>
            <a:off x="960502" y="990229"/>
            <a:ext cx="2674361" cy="810188"/>
          </a:xfrm>
          <a:prstGeom prst="rect">
            <a:avLst/>
          </a:prstGeom>
        </p:spPr>
        <p:txBody>
          <a:bodyPr lIns="0" tIns="0" rIns="0" bIns="0" anchor="ctr"/>
          <a:lstStyle>
            <a:lvl1pPr>
              <a:defRPr sz="2801" baseline="0">
                <a:solidFill>
                  <a:schemeClr val="tx2"/>
                </a:solidFill>
              </a:defRPr>
            </a:lvl1pPr>
          </a:lstStyle>
          <a:p>
            <a:r>
              <a:rPr lang="en-US" dirty="0"/>
              <a:t>Short title</a:t>
            </a:r>
          </a:p>
        </p:txBody>
      </p:sp>
      <p:sp>
        <p:nvSpPr>
          <p:cNvPr id="8" name="Text Placeholder 5"/>
          <p:cNvSpPr>
            <a:spLocks noGrp="1"/>
          </p:cNvSpPr>
          <p:nvPr>
            <p:ph type="body" sz="quarter" idx="17" hasCustomPrompt="1"/>
          </p:nvPr>
        </p:nvSpPr>
        <p:spPr>
          <a:xfrm>
            <a:off x="490155" y="5527705"/>
            <a:ext cx="6615281" cy="720914"/>
          </a:xfrm>
          <a:prstGeom prst="rect">
            <a:avLst/>
          </a:prstGeom>
        </p:spPr>
        <p:txBody>
          <a:bodyPr vert="horz" anchor="b">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14851414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W Title 1 long title">
    <p:spTree>
      <p:nvGrpSpPr>
        <p:cNvPr id="1" name=""/>
        <p:cNvGrpSpPr/>
        <p:nvPr/>
      </p:nvGrpSpPr>
      <p:grpSpPr>
        <a:xfrm>
          <a:off x="0" y="0"/>
          <a:ext cx="0" cy="0"/>
          <a:chOff x="0" y="0"/>
          <a:chExt cx="0" cy="0"/>
        </a:xfrm>
      </p:grpSpPr>
      <p:pic>
        <p:nvPicPr>
          <p:cNvPr id="5" name="Bild 4" descr="BorgWarner FUTURE CITY with CAR RZ01 sRGB.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4"/>
            <a:ext cx="12198353" cy="5327776"/>
          </a:xfrm>
          <a:prstGeom prst="rect">
            <a:avLst/>
          </a:prstGeom>
        </p:spPr>
      </p:pic>
      <p:pic>
        <p:nvPicPr>
          <p:cNvPr id="11" name="Bild 10"/>
          <p:cNvPicPr>
            <a:picLocks noChangeAspect="1"/>
          </p:cNvPicPr>
          <p:nvPr userDrawn="1"/>
        </p:nvPicPr>
        <p:blipFill rotWithShape="1">
          <a:blip r:embed="rId3" cstate="screen">
            <a:extLst>
              <a:ext uri="{28A0092B-C50C-407E-A947-70E740481C1C}">
                <a14:useLocalDpi xmlns:a14="http://schemas.microsoft.com/office/drawing/2010/main"/>
              </a:ext>
            </a:extLst>
          </a:blip>
          <a:srcRect l="17742" r="12160"/>
          <a:stretch/>
        </p:blipFill>
        <p:spPr>
          <a:xfrm>
            <a:off x="0" y="5088397"/>
            <a:ext cx="12198350" cy="264080"/>
          </a:xfrm>
          <a:prstGeom prst="rect">
            <a:avLst/>
          </a:prstGeom>
        </p:spPr>
      </p:pic>
      <p:sp>
        <p:nvSpPr>
          <p:cNvPr id="23" name="Text Placeholder 5"/>
          <p:cNvSpPr>
            <a:spLocks noGrp="1"/>
          </p:cNvSpPr>
          <p:nvPr userDrawn="1">
            <p:ph type="body" sz="quarter" idx="16" hasCustomPrompt="1"/>
          </p:nvPr>
        </p:nvSpPr>
        <p:spPr>
          <a:xfrm>
            <a:off x="490155" y="6288651"/>
            <a:ext cx="4879340" cy="406494"/>
          </a:xfrm>
          <a:prstGeom prst="rect">
            <a:avLst/>
          </a:prstGeom>
        </p:spPr>
        <p:txBody>
          <a:bodyPr vert="horz" anchor="ctr">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1" i="0" baseline="0">
                <a:solidFill>
                  <a:srgbClr val="636466"/>
                </a:solidFill>
              </a:defRPr>
            </a:lvl1pPr>
          </a:lstStyle>
          <a:p>
            <a:r>
              <a:rPr lang="de-DE" dirty="0"/>
              <a:t>[</a:t>
            </a:r>
            <a:r>
              <a:rPr lang="de-DE" dirty="0" err="1"/>
              <a:t>Enter</a:t>
            </a:r>
            <a:r>
              <a:rPr lang="de-DE" dirty="0"/>
              <a:t> Date]</a:t>
            </a:r>
          </a:p>
        </p:txBody>
      </p:sp>
      <p:pic>
        <p:nvPicPr>
          <p:cNvPr id="9" name="Bild 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sp>
        <p:nvSpPr>
          <p:cNvPr id="20" name="Eine Ecke des Rechtecks schneiden 19"/>
          <p:cNvSpPr/>
          <p:nvPr userDrawn="1"/>
        </p:nvSpPr>
        <p:spPr>
          <a:xfrm flipV="1">
            <a:off x="607669" y="829169"/>
            <a:ext cx="6243250" cy="1595938"/>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p>
        </p:txBody>
      </p:sp>
      <p:sp>
        <p:nvSpPr>
          <p:cNvPr id="21" name="Title 1"/>
          <p:cNvSpPr>
            <a:spLocks noGrp="1"/>
          </p:cNvSpPr>
          <p:nvPr>
            <p:ph type="title" hasCustomPrompt="1"/>
          </p:nvPr>
        </p:nvSpPr>
        <p:spPr bwMode="black">
          <a:xfrm>
            <a:off x="960500" y="990230"/>
            <a:ext cx="5763000" cy="1334794"/>
          </a:xfrm>
          <a:prstGeom prst="rect">
            <a:avLst/>
          </a:prstGeom>
        </p:spPr>
        <p:txBody>
          <a:bodyPr lIns="0" tIns="0" rIns="0" bIns="0" anchor="t"/>
          <a:lstStyle>
            <a:lvl1pPr>
              <a:defRPr sz="2801" baseline="0">
                <a:solidFill>
                  <a:schemeClr val="tx2"/>
                </a:solidFill>
              </a:defRPr>
            </a:lvl1pPr>
          </a:lstStyle>
          <a:p>
            <a:r>
              <a:rPr lang="en-US" dirty="0"/>
              <a:t>Presentation title </a:t>
            </a:r>
            <a:br>
              <a:rPr lang="en-US" dirty="0"/>
            </a:br>
            <a:r>
              <a:rPr lang="en-US" dirty="0">
                <a:solidFill>
                  <a:schemeClr val="accent1"/>
                </a:solidFill>
              </a:rPr>
              <a:t>Headline two-colored</a:t>
            </a:r>
            <a:br>
              <a:rPr lang="en-US" dirty="0">
                <a:solidFill>
                  <a:schemeClr val="accent1"/>
                </a:solidFill>
              </a:rPr>
            </a:br>
            <a:r>
              <a:rPr lang="en-US" dirty="0">
                <a:solidFill>
                  <a:schemeClr val="accent1"/>
                </a:solidFill>
              </a:rPr>
              <a:t>For extra long title</a:t>
            </a:r>
            <a:endParaRPr lang="en-US" dirty="0"/>
          </a:p>
        </p:txBody>
      </p:sp>
      <p:sp>
        <p:nvSpPr>
          <p:cNvPr id="8" name="Text Placeholder 5"/>
          <p:cNvSpPr>
            <a:spLocks noGrp="1"/>
          </p:cNvSpPr>
          <p:nvPr>
            <p:ph type="body" sz="quarter" idx="17" hasCustomPrompt="1"/>
          </p:nvPr>
        </p:nvSpPr>
        <p:spPr>
          <a:xfrm>
            <a:off x="490155" y="5527705"/>
            <a:ext cx="6615281" cy="720914"/>
          </a:xfrm>
          <a:prstGeom prst="rect">
            <a:avLst/>
          </a:prstGeom>
        </p:spPr>
        <p:txBody>
          <a:bodyPr vert="horz" anchor="b">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6563025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W Title 2">
    <p:spTree>
      <p:nvGrpSpPr>
        <p:cNvPr id="1" name=""/>
        <p:cNvGrpSpPr/>
        <p:nvPr/>
      </p:nvGrpSpPr>
      <p:grpSpPr>
        <a:xfrm>
          <a:off x="0" y="0"/>
          <a:ext cx="0" cy="0"/>
          <a:chOff x="0" y="0"/>
          <a:chExt cx="0" cy="0"/>
        </a:xfrm>
      </p:grpSpPr>
      <p:pic>
        <p:nvPicPr>
          <p:cNvPr id="13" name="Bild 1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
            <a:ext cx="12198350" cy="5329235"/>
          </a:xfrm>
          <a:prstGeom prst="rect">
            <a:avLst/>
          </a:prstGeom>
        </p:spPr>
      </p:pic>
      <p:pic>
        <p:nvPicPr>
          <p:cNvPr id="10" name="Bild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pic>
        <p:nvPicPr>
          <p:cNvPr id="14" name="Bild 13"/>
          <p:cNvPicPr>
            <a:picLocks noChangeAspect="1"/>
          </p:cNvPicPr>
          <p:nvPr userDrawn="1"/>
        </p:nvPicPr>
        <p:blipFill rotWithShape="1">
          <a:blip r:embed="rId4" cstate="screen">
            <a:extLst>
              <a:ext uri="{28A0092B-C50C-407E-A947-70E740481C1C}">
                <a14:useLocalDpi xmlns:a14="http://schemas.microsoft.com/office/drawing/2010/main"/>
              </a:ext>
            </a:extLst>
          </a:blip>
          <a:srcRect l="17742" r="12160"/>
          <a:stretch/>
        </p:blipFill>
        <p:spPr>
          <a:xfrm>
            <a:off x="0" y="5088397"/>
            <a:ext cx="12198350" cy="264080"/>
          </a:xfrm>
          <a:prstGeom prst="rect">
            <a:avLst/>
          </a:prstGeom>
        </p:spPr>
      </p:pic>
      <p:sp>
        <p:nvSpPr>
          <p:cNvPr id="24" name="Eine Ecke des Rechtecks schneiden 23"/>
          <p:cNvSpPr/>
          <p:nvPr userDrawn="1"/>
        </p:nvSpPr>
        <p:spPr>
          <a:xfrm flipV="1">
            <a:off x="607669" y="829168"/>
            <a:ext cx="6243250" cy="1170271"/>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p>
        </p:txBody>
      </p:sp>
      <p:sp>
        <p:nvSpPr>
          <p:cNvPr id="25" name="Title 1"/>
          <p:cNvSpPr>
            <a:spLocks noGrp="1"/>
          </p:cNvSpPr>
          <p:nvPr>
            <p:ph type="title" hasCustomPrompt="1"/>
          </p:nvPr>
        </p:nvSpPr>
        <p:spPr bwMode="black">
          <a:xfrm>
            <a:off x="960500" y="990229"/>
            <a:ext cx="5763000" cy="810188"/>
          </a:xfrm>
          <a:prstGeom prst="rect">
            <a:avLst/>
          </a:prstGeom>
        </p:spPr>
        <p:txBody>
          <a:bodyPr lIns="0" tIns="0" rIns="0" bIns="0" anchor="ctr"/>
          <a:lstStyle>
            <a:lvl1pPr>
              <a:defRPr sz="2801" baseline="0">
                <a:solidFill>
                  <a:schemeClr val="tx2"/>
                </a:solidFill>
              </a:defRPr>
            </a:lvl1pPr>
          </a:lstStyle>
          <a:p>
            <a:r>
              <a:rPr lang="en-US" dirty="0"/>
              <a:t>Presentation title </a:t>
            </a:r>
            <a:br>
              <a:rPr lang="en-US" dirty="0"/>
            </a:br>
            <a:r>
              <a:rPr lang="en-US" dirty="0">
                <a:solidFill>
                  <a:schemeClr val="accent1"/>
                </a:solidFill>
              </a:rPr>
              <a:t>Headline two-colored</a:t>
            </a:r>
            <a:endParaRPr lang="en-US" dirty="0"/>
          </a:p>
        </p:txBody>
      </p:sp>
      <p:sp>
        <p:nvSpPr>
          <p:cNvPr id="8" name="Text Placeholder 5"/>
          <p:cNvSpPr>
            <a:spLocks noGrp="1"/>
          </p:cNvSpPr>
          <p:nvPr>
            <p:ph type="body" sz="quarter" idx="16" hasCustomPrompt="1"/>
          </p:nvPr>
        </p:nvSpPr>
        <p:spPr>
          <a:xfrm>
            <a:off x="490155" y="6288651"/>
            <a:ext cx="4879340" cy="406494"/>
          </a:xfrm>
          <a:prstGeom prst="rect">
            <a:avLst/>
          </a:prstGeom>
        </p:spPr>
        <p:txBody>
          <a:bodyPr vert="horz" anchor="ctr">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1" i="0" baseline="0">
                <a:solidFill>
                  <a:srgbClr val="636466"/>
                </a:solidFill>
              </a:defRPr>
            </a:lvl1pPr>
          </a:lstStyle>
          <a:p>
            <a:r>
              <a:rPr lang="de-DE" dirty="0"/>
              <a:t>[</a:t>
            </a:r>
            <a:r>
              <a:rPr lang="de-DE" dirty="0" err="1"/>
              <a:t>Enter</a:t>
            </a:r>
            <a:r>
              <a:rPr lang="de-DE" dirty="0"/>
              <a:t> Date]</a:t>
            </a:r>
          </a:p>
        </p:txBody>
      </p:sp>
      <p:sp>
        <p:nvSpPr>
          <p:cNvPr id="9" name="Text Placeholder 5"/>
          <p:cNvSpPr>
            <a:spLocks noGrp="1"/>
          </p:cNvSpPr>
          <p:nvPr>
            <p:ph type="body" sz="quarter" idx="17" hasCustomPrompt="1"/>
          </p:nvPr>
        </p:nvSpPr>
        <p:spPr>
          <a:xfrm>
            <a:off x="490155" y="5527705"/>
            <a:ext cx="6615281" cy="720914"/>
          </a:xfrm>
          <a:prstGeom prst="rect">
            <a:avLst/>
          </a:prstGeom>
        </p:spPr>
        <p:txBody>
          <a:bodyPr vert="horz" anchor="b">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3854806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BW Title 1 extra long title">
    <p:spTree>
      <p:nvGrpSpPr>
        <p:cNvPr id="1" name=""/>
        <p:cNvGrpSpPr/>
        <p:nvPr/>
      </p:nvGrpSpPr>
      <p:grpSpPr>
        <a:xfrm>
          <a:off x="0" y="0"/>
          <a:ext cx="0" cy="0"/>
          <a:chOff x="0" y="0"/>
          <a:chExt cx="0" cy="0"/>
        </a:xfrm>
      </p:grpSpPr>
      <p:pic>
        <p:nvPicPr>
          <p:cNvPr id="10" name="Bild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09"/>
            <a:ext cx="12198350" cy="4786468"/>
          </a:xfrm>
          <a:prstGeom prst="rect">
            <a:avLst/>
          </a:prstGeom>
        </p:spPr>
      </p:pic>
      <p:pic>
        <p:nvPicPr>
          <p:cNvPr id="31" name="Bild 30"/>
          <p:cNvPicPr>
            <a:picLocks noChangeAspect="1"/>
          </p:cNvPicPr>
          <p:nvPr userDrawn="1"/>
        </p:nvPicPr>
        <p:blipFill rotWithShape="1">
          <a:blip r:embed="rId3"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36" name="Eine Ecke des Rechtecks schneiden 35"/>
          <p:cNvSpPr/>
          <p:nvPr userDrawn="1"/>
        </p:nvSpPr>
        <p:spPr>
          <a:xfrm flipV="1">
            <a:off x="607671" y="829165"/>
            <a:ext cx="4970534" cy="1975660"/>
          </a:xfrm>
          <a:prstGeom prst="snip1Rect">
            <a:avLst>
              <a:gd name="adj" fmla="val 17418"/>
            </a:avLst>
          </a:prstGeom>
          <a:solidFill>
            <a:schemeClr val="bg1">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en-US" noProof="0" dirty="0"/>
          </a:p>
        </p:txBody>
      </p:sp>
      <p:sp>
        <p:nvSpPr>
          <p:cNvPr id="37" name="Title 1"/>
          <p:cNvSpPr>
            <a:spLocks noGrp="1"/>
          </p:cNvSpPr>
          <p:nvPr>
            <p:ph type="title" hasCustomPrompt="1"/>
          </p:nvPr>
        </p:nvSpPr>
        <p:spPr bwMode="black">
          <a:xfrm>
            <a:off x="814651" y="1040256"/>
            <a:ext cx="5004979" cy="1515944"/>
          </a:xfrm>
          <a:prstGeom prst="rect">
            <a:avLst/>
          </a:prstGeom>
        </p:spPr>
        <p:txBody>
          <a:bodyPr anchor="ctr"/>
          <a:lstStyle>
            <a:lvl1pPr>
              <a:defRPr sz="3700" baseline="0">
                <a:solidFill>
                  <a:schemeClr val="tx2"/>
                </a:solidFill>
              </a:defRPr>
            </a:lvl1pPr>
          </a:lstStyle>
          <a:p>
            <a:r>
              <a:rPr lang="en-US" noProof="0">
                <a:solidFill>
                  <a:schemeClr val="tx2"/>
                </a:solidFill>
              </a:rPr>
              <a:t>Presentation title </a:t>
            </a:r>
            <a:br>
              <a:rPr lang="en-US" noProof="0"/>
            </a:br>
            <a:r>
              <a:rPr lang="en-US" noProof="0">
                <a:solidFill>
                  <a:schemeClr val="accent1"/>
                </a:solidFill>
              </a:rPr>
              <a:t>Headline two-colored</a:t>
            </a:r>
            <a:br>
              <a:rPr lang="en-US" noProof="0">
                <a:solidFill>
                  <a:schemeClr val="accent1"/>
                </a:solidFill>
              </a:rPr>
            </a:br>
            <a:r>
              <a:rPr lang="en-US" noProof="0">
                <a:solidFill>
                  <a:schemeClr val="accent1"/>
                </a:solidFill>
              </a:rPr>
              <a:t>For extra long title</a:t>
            </a:r>
            <a:endParaRPr lang="en-US" noProof="0"/>
          </a:p>
        </p:txBody>
      </p:sp>
      <p:pic>
        <p:nvPicPr>
          <p:cNvPr id="8" name="Bild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sp>
        <p:nvSpPr>
          <p:cNvPr id="9" name="Text Placeholder 5"/>
          <p:cNvSpPr>
            <a:spLocks noGrp="1"/>
          </p:cNvSpPr>
          <p:nvPr>
            <p:ph type="body" sz="quarter" idx="16" hasCustomPrompt="1"/>
          </p:nvPr>
        </p:nvSpPr>
        <p:spPr>
          <a:xfrm>
            <a:off x="490156"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en-US" noProof="0"/>
              <a:t>[Enter Date]</a:t>
            </a:r>
          </a:p>
        </p:txBody>
      </p:sp>
      <p:sp>
        <p:nvSpPr>
          <p:cNvPr id="11" name="Text Placeholder 5"/>
          <p:cNvSpPr>
            <a:spLocks noGrp="1"/>
          </p:cNvSpPr>
          <p:nvPr>
            <p:ph type="body" sz="quarter" idx="17" hasCustomPrompt="1"/>
          </p:nvPr>
        </p:nvSpPr>
        <p:spPr>
          <a:xfrm>
            <a:off x="490155" y="5416487"/>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en-US" noProof="0"/>
              <a:t>[Enter Your Name]</a:t>
            </a:r>
          </a:p>
        </p:txBody>
      </p:sp>
    </p:spTree>
    <p:extLst>
      <p:ext uri="{BB962C8B-B14F-4D97-AF65-F5344CB8AC3E}">
        <p14:creationId xmlns:p14="http://schemas.microsoft.com/office/powerpoint/2010/main" val="1882877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BW Title 2">
    <p:spTree>
      <p:nvGrpSpPr>
        <p:cNvPr id="1" name=""/>
        <p:cNvGrpSpPr/>
        <p:nvPr/>
      </p:nvGrpSpPr>
      <p:grpSpPr>
        <a:xfrm>
          <a:off x="0" y="0"/>
          <a:ext cx="0" cy="0"/>
          <a:chOff x="0" y="0"/>
          <a:chExt cx="0" cy="0"/>
        </a:xfrm>
      </p:grpSpPr>
      <p:pic>
        <p:nvPicPr>
          <p:cNvPr id="11" name="Bild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
            <a:ext cx="12198350" cy="5329233"/>
          </a:xfrm>
          <a:prstGeom prst="rect">
            <a:avLst/>
          </a:prstGeom>
        </p:spPr>
      </p:pic>
      <p:pic>
        <p:nvPicPr>
          <p:cNvPr id="10" name="Bild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pic>
        <p:nvPicPr>
          <p:cNvPr id="12" name="Bild 11"/>
          <p:cNvPicPr>
            <a:picLocks noChangeAspect="1"/>
          </p:cNvPicPr>
          <p:nvPr userDrawn="1"/>
        </p:nvPicPr>
        <p:blipFill rotWithShape="1">
          <a:blip r:embed="rId4" cstate="screen">
            <a:extLst>
              <a:ext uri="{28A0092B-C50C-407E-A947-70E740481C1C}">
                <a14:useLocalDpi xmlns:a14="http://schemas.microsoft.com/office/drawing/2010/main"/>
              </a:ext>
            </a:extLst>
          </a:blip>
          <a:srcRect l="17742" r="12160"/>
          <a:stretch/>
        </p:blipFill>
        <p:spPr>
          <a:xfrm>
            <a:off x="-1" y="5088397"/>
            <a:ext cx="12198350" cy="264080"/>
          </a:xfrm>
          <a:prstGeom prst="rect">
            <a:avLst/>
          </a:prstGeom>
        </p:spPr>
      </p:pic>
      <p:sp>
        <p:nvSpPr>
          <p:cNvPr id="24" name="Eine Ecke des Rechtecks schneiden 23"/>
          <p:cNvSpPr/>
          <p:nvPr userDrawn="1"/>
        </p:nvSpPr>
        <p:spPr>
          <a:xfrm flipV="1">
            <a:off x="607669" y="829168"/>
            <a:ext cx="6243250" cy="1170271"/>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p>
        </p:txBody>
      </p:sp>
      <p:sp>
        <p:nvSpPr>
          <p:cNvPr id="25" name="Title 1"/>
          <p:cNvSpPr>
            <a:spLocks noGrp="1"/>
          </p:cNvSpPr>
          <p:nvPr>
            <p:ph type="title" hasCustomPrompt="1"/>
          </p:nvPr>
        </p:nvSpPr>
        <p:spPr bwMode="black">
          <a:xfrm>
            <a:off x="960500" y="990229"/>
            <a:ext cx="5763000" cy="810188"/>
          </a:xfrm>
          <a:prstGeom prst="rect">
            <a:avLst/>
          </a:prstGeom>
        </p:spPr>
        <p:txBody>
          <a:bodyPr lIns="0" tIns="0" rIns="0" bIns="0" anchor="ctr"/>
          <a:lstStyle>
            <a:lvl1pPr>
              <a:defRPr sz="2801" baseline="0">
                <a:solidFill>
                  <a:schemeClr val="tx2"/>
                </a:solidFill>
              </a:defRPr>
            </a:lvl1pPr>
          </a:lstStyle>
          <a:p>
            <a:r>
              <a:rPr lang="en-US" dirty="0"/>
              <a:t>Presentation title </a:t>
            </a:r>
            <a:br>
              <a:rPr lang="en-US" dirty="0"/>
            </a:br>
            <a:r>
              <a:rPr lang="en-US" dirty="0">
                <a:solidFill>
                  <a:schemeClr val="accent1"/>
                </a:solidFill>
              </a:rPr>
              <a:t>Headline two-colored</a:t>
            </a:r>
            <a:endParaRPr lang="en-US" dirty="0"/>
          </a:p>
        </p:txBody>
      </p:sp>
      <p:sp>
        <p:nvSpPr>
          <p:cNvPr id="8" name="Text Placeholder 5"/>
          <p:cNvSpPr>
            <a:spLocks noGrp="1"/>
          </p:cNvSpPr>
          <p:nvPr>
            <p:ph type="body" sz="quarter" idx="16" hasCustomPrompt="1"/>
          </p:nvPr>
        </p:nvSpPr>
        <p:spPr>
          <a:xfrm>
            <a:off x="490155" y="6288651"/>
            <a:ext cx="4879340" cy="406494"/>
          </a:xfrm>
          <a:prstGeom prst="rect">
            <a:avLst/>
          </a:prstGeom>
        </p:spPr>
        <p:txBody>
          <a:bodyPr vert="horz" anchor="ctr">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1" i="0" baseline="0">
                <a:solidFill>
                  <a:srgbClr val="636466"/>
                </a:solidFill>
              </a:defRPr>
            </a:lvl1pPr>
          </a:lstStyle>
          <a:p>
            <a:r>
              <a:rPr lang="de-DE" dirty="0"/>
              <a:t>[</a:t>
            </a:r>
            <a:r>
              <a:rPr lang="de-DE" dirty="0" err="1"/>
              <a:t>Enter</a:t>
            </a:r>
            <a:r>
              <a:rPr lang="de-DE" dirty="0"/>
              <a:t> Date]</a:t>
            </a:r>
          </a:p>
        </p:txBody>
      </p:sp>
      <p:sp>
        <p:nvSpPr>
          <p:cNvPr id="9" name="Text Placeholder 5"/>
          <p:cNvSpPr>
            <a:spLocks noGrp="1"/>
          </p:cNvSpPr>
          <p:nvPr>
            <p:ph type="body" sz="quarter" idx="17" hasCustomPrompt="1"/>
          </p:nvPr>
        </p:nvSpPr>
        <p:spPr>
          <a:xfrm>
            <a:off x="490155" y="5527705"/>
            <a:ext cx="6615281" cy="720914"/>
          </a:xfrm>
          <a:prstGeom prst="rect">
            <a:avLst/>
          </a:prstGeom>
        </p:spPr>
        <p:txBody>
          <a:bodyPr vert="horz" anchor="b">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9881600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_BW Title 2">
    <p:spTree>
      <p:nvGrpSpPr>
        <p:cNvPr id="1" name=""/>
        <p:cNvGrpSpPr/>
        <p:nvPr/>
      </p:nvGrpSpPr>
      <p:grpSpPr>
        <a:xfrm>
          <a:off x="0" y="0"/>
          <a:ext cx="0" cy="0"/>
          <a:chOff x="0" y="0"/>
          <a:chExt cx="0" cy="0"/>
        </a:xfrm>
      </p:grpSpPr>
      <p:pic>
        <p:nvPicPr>
          <p:cNvPr id="25" name="Bild 2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8350" cy="5329234"/>
          </a:xfrm>
          <a:prstGeom prst="rect">
            <a:avLst/>
          </a:prstGeom>
        </p:spPr>
      </p:pic>
      <p:pic>
        <p:nvPicPr>
          <p:cNvPr id="10" name="Bild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pic>
        <p:nvPicPr>
          <p:cNvPr id="14" name="Bild 13"/>
          <p:cNvPicPr>
            <a:picLocks noChangeAspect="1"/>
          </p:cNvPicPr>
          <p:nvPr userDrawn="1"/>
        </p:nvPicPr>
        <p:blipFill rotWithShape="1">
          <a:blip r:embed="rId4" cstate="screen">
            <a:extLst>
              <a:ext uri="{28A0092B-C50C-407E-A947-70E740481C1C}">
                <a14:useLocalDpi xmlns:a14="http://schemas.microsoft.com/office/drawing/2010/main"/>
              </a:ext>
            </a:extLst>
          </a:blip>
          <a:srcRect l="17742" r="12160"/>
          <a:stretch/>
        </p:blipFill>
        <p:spPr>
          <a:xfrm>
            <a:off x="0" y="5088397"/>
            <a:ext cx="12198350" cy="264080"/>
          </a:xfrm>
          <a:prstGeom prst="rect">
            <a:avLst/>
          </a:prstGeom>
        </p:spPr>
      </p:pic>
      <p:sp>
        <p:nvSpPr>
          <p:cNvPr id="21" name="Eine Ecke des Rechtecks schneiden 20"/>
          <p:cNvSpPr/>
          <p:nvPr userDrawn="1"/>
        </p:nvSpPr>
        <p:spPr>
          <a:xfrm flipV="1">
            <a:off x="607669" y="829168"/>
            <a:ext cx="6243250" cy="1170271"/>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p>
        </p:txBody>
      </p:sp>
      <p:sp>
        <p:nvSpPr>
          <p:cNvPr id="24" name="Title 1"/>
          <p:cNvSpPr>
            <a:spLocks noGrp="1"/>
          </p:cNvSpPr>
          <p:nvPr>
            <p:ph type="title" hasCustomPrompt="1"/>
          </p:nvPr>
        </p:nvSpPr>
        <p:spPr bwMode="black">
          <a:xfrm>
            <a:off x="960500" y="990229"/>
            <a:ext cx="5763000" cy="810188"/>
          </a:xfrm>
          <a:prstGeom prst="rect">
            <a:avLst/>
          </a:prstGeom>
        </p:spPr>
        <p:txBody>
          <a:bodyPr lIns="0" tIns="0" rIns="0" bIns="0" anchor="ctr"/>
          <a:lstStyle>
            <a:lvl1pPr>
              <a:defRPr sz="2801" baseline="0">
                <a:solidFill>
                  <a:schemeClr val="tx2"/>
                </a:solidFill>
              </a:defRPr>
            </a:lvl1pPr>
          </a:lstStyle>
          <a:p>
            <a:r>
              <a:rPr lang="en-US" dirty="0"/>
              <a:t>Presentation title </a:t>
            </a:r>
            <a:br>
              <a:rPr lang="en-US" dirty="0"/>
            </a:br>
            <a:r>
              <a:rPr lang="en-US" dirty="0">
                <a:solidFill>
                  <a:schemeClr val="accent1"/>
                </a:solidFill>
              </a:rPr>
              <a:t>Headline two-colored</a:t>
            </a:r>
            <a:endParaRPr lang="en-US" dirty="0"/>
          </a:p>
        </p:txBody>
      </p:sp>
      <p:sp>
        <p:nvSpPr>
          <p:cNvPr id="8" name="Text Placeholder 5"/>
          <p:cNvSpPr>
            <a:spLocks noGrp="1"/>
          </p:cNvSpPr>
          <p:nvPr>
            <p:ph type="body" sz="quarter" idx="16" hasCustomPrompt="1"/>
          </p:nvPr>
        </p:nvSpPr>
        <p:spPr>
          <a:xfrm>
            <a:off x="490155" y="6288651"/>
            <a:ext cx="4879340" cy="406494"/>
          </a:xfrm>
          <a:prstGeom prst="rect">
            <a:avLst/>
          </a:prstGeom>
        </p:spPr>
        <p:txBody>
          <a:bodyPr vert="horz" anchor="ctr">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1" i="0" baseline="0">
                <a:solidFill>
                  <a:srgbClr val="636466"/>
                </a:solidFill>
              </a:defRPr>
            </a:lvl1pPr>
          </a:lstStyle>
          <a:p>
            <a:r>
              <a:rPr lang="de-DE" dirty="0"/>
              <a:t>[</a:t>
            </a:r>
            <a:r>
              <a:rPr lang="de-DE" dirty="0" err="1"/>
              <a:t>Enter</a:t>
            </a:r>
            <a:r>
              <a:rPr lang="de-DE" dirty="0"/>
              <a:t> Date]</a:t>
            </a:r>
          </a:p>
        </p:txBody>
      </p:sp>
      <p:sp>
        <p:nvSpPr>
          <p:cNvPr id="9" name="Text Placeholder 5"/>
          <p:cNvSpPr>
            <a:spLocks noGrp="1"/>
          </p:cNvSpPr>
          <p:nvPr>
            <p:ph type="body" sz="quarter" idx="17" hasCustomPrompt="1"/>
          </p:nvPr>
        </p:nvSpPr>
        <p:spPr>
          <a:xfrm>
            <a:off x="490155" y="5527705"/>
            <a:ext cx="6615281" cy="720914"/>
          </a:xfrm>
          <a:prstGeom prst="rect">
            <a:avLst/>
          </a:prstGeom>
        </p:spPr>
        <p:txBody>
          <a:bodyPr vert="horz" anchor="b">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377626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W Title 4">
    <p:spTree>
      <p:nvGrpSpPr>
        <p:cNvPr id="1" name=""/>
        <p:cNvGrpSpPr/>
        <p:nvPr/>
      </p:nvGrpSpPr>
      <p:grpSpPr>
        <a:xfrm>
          <a:off x="0" y="0"/>
          <a:ext cx="0" cy="0"/>
          <a:chOff x="0" y="0"/>
          <a:chExt cx="0" cy="0"/>
        </a:xfrm>
      </p:grpSpPr>
      <p:pic>
        <p:nvPicPr>
          <p:cNvPr id="28" name="Bild 2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2"/>
            <a:ext cx="12198351" cy="5327774"/>
          </a:xfrm>
          <a:prstGeom prst="rect">
            <a:avLst/>
          </a:prstGeom>
        </p:spPr>
      </p:pic>
      <p:pic>
        <p:nvPicPr>
          <p:cNvPr id="10" name="Bild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pic>
        <p:nvPicPr>
          <p:cNvPr id="11" name="Bild 10"/>
          <p:cNvPicPr>
            <a:picLocks noChangeAspect="1"/>
          </p:cNvPicPr>
          <p:nvPr userDrawn="1"/>
        </p:nvPicPr>
        <p:blipFill rotWithShape="1">
          <a:blip r:embed="rId4" cstate="screen">
            <a:extLst>
              <a:ext uri="{28A0092B-C50C-407E-A947-70E740481C1C}">
                <a14:useLocalDpi xmlns:a14="http://schemas.microsoft.com/office/drawing/2010/main"/>
              </a:ext>
            </a:extLst>
          </a:blip>
          <a:srcRect l="17742" r="12160"/>
          <a:stretch/>
        </p:blipFill>
        <p:spPr>
          <a:xfrm>
            <a:off x="0" y="5088397"/>
            <a:ext cx="12198350" cy="264080"/>
          </a:xfrm>
          <a:prstGeom prst="rect">
            <a:avLst/>
          </a:prstGeom>
        </p:spPr>
      </p:pic>
      <p:sp>
        <p:nvSpPr>
          <p:cNvPr id="14" name="Eine Ecke des Rechtecks schneiden 13"/>
          <p:cNvSpPr/>
          <p:nvPr userDrawn="1"/>
        </p:nvSpPr>
        <p:spPr>
          <a:xfrm flipV="1">
            <a:off x="607669" y="829168"/>
            <a:ext cx="6243250" cy="1170271"/>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p>
        </p:txBody>
      </p:sp>
      <p:sp>
        <p:nvSpPr>
          <p:cNvPr id="15" name="Title 1"/>
          <p:cNvSpPr>
            <a:spLocks noGrp="1"/>
          </p:cNvSpPr>
          <p:nvPr>
            <p:ph type="title" hasCustomPrompt="1"/>
          </p:nvPr>
        </p:nvSpPr>
        <p:spPr bwMode="black">
          <a:xfrm>
            <a:off x="960500" y="990229"/>
            <a:ext cx="5763000" cy="810188"/>
          </a:xfrm>
          <a:prstGeom prst="rect">
            <a:avLst/>
          </a:prstGeom>
        </p:spPr>
        <p:txBody>
          <a:bodyPr lIns="0" tIns="0" rIns="0" bIns="0" anchor="ctr"/>
          <a:lstStyle>
            <a:lvl1pPr>
              <a:defRPr sz="2801" baseline="0">
                <a:solidFill>
                  <a:schemeClr val="tx2"/>
                </a:solidFill>
              </a:defRPr>
            </a:lvl1pPr>
          </a:lstStyle>
          <a:p>
            <a:r>
              <a:rPr lang="en-US" dirty="0"/>
              <a:t>Presentation title </a:t>
            </a:r>
            <a:br>
              <a:rPr lang="en-US" dirty="0"/>
            </a:br>
            <a:r>
              <a:rPr lang="en-US" dirty="0">
                <a:solidFill>
                  <a:schemeClr val="accent1"/>
                </a:solidFill>
              </a:rPr>
              <a:t>Headline two-colored</a:t>
            </a:r>
            <a:endParaRPr lang="en-US" dirty="0"/>
          </a:p>
        </p:txBody>
      </p:sp>
      <p:sp>
        <p:nvSpPr>
          <p:cNvPr id="8" name="Text Placeholder 5"/>
          <p:cNvSpPr>
            <a:spLocks noGrp="1"/>
          </p:cNvSpPr>
          <p:nvPr>
            <p:ph type="body" sz="quarter" idx="16" hasCustomPrompt="1"/>
          </p:nvPr>
        </p:nvSpPr>
        <p:spPr>
          <a:xfrm>
            <a:off x="490155" y="6288651"/>
            <a:ext cx="4879340" cy="406494"/>
          </a:xfrm>
          <a:prstGeom prst="rect">
            <a:avLst/>
          </a:prstGeom>
        </p:spPr>
        <p:txBody>
          <a:bodyPr vert="horz" anchor="ctr">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1" i="0" baseline="0">
                <a:solidFill>
                  <a:srgbClr val="636466"/>
                </a:solidFill>
              </a:defRPr>
            </a:lvl1pPr>
          </a:lstStyle>
          <a:p>
            <a:r>
              <a:rPr lang="de-DE" dirty="0"/>
              <a:t>[</a:t>
            </a:r>
            <a:r>
              <a:rPr lang="de-DE" dirty="0" err="1"/>
              <a:t>Enter</a:t>
            </a:r>
            <a:r>
              <a:rPr lang="de-DE" dirty="0"/>
              <a:t> Date]</a:t>
            </a:r>
          </a:p>
        </p:txBody>
      </p:sp>
      <p:sp>
        <p:nvSpPr>
          <p:cNvPr id="9" name="Text Placeholder 5"/>
          <p:cNvSpPr>
            <a:spLocks noGrp="1"/>
          </p:cNvSpPr>
          <p:nvPr>
            <p:ph type="body" sz="quarter" idx="17" hasCustomPrompt="1"/>
          </p:nvPr>
        </p:nvSpPr>
        <p:spPr>
          <a:xfrm>
            <a:off x="490155" y="5527705"/>
            <a:ext cx="6615281" cy="720914"/>
          </a:xfrm>
          <a:prstGeom prst="rect">
            <a:avLst/>
          </a:prstGeom>
        </p:spPr>
        <p:txBody>
          <a:bodyPr vert="horz" anchor="b">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9300861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W Title 5">
    <p:spTree>
      <p:nvGrpSpPr>
        <p:cNvPr id="1" name=""/>
        <p:cNvGrpSpPr/>
        <p:nvPr/>
      </p:nvGrpSpPr>
      <p:grpSpPr>
        <a:xfrm>
          <a:off x="0" y="0"/>
          <a:ext cx="0" cy="0"/>
          <a:chOff x="0" y="0"/>
          <a:chExt cx="0" cy="0"/>
        </a:xfrm>
      </p:grpSpPr>
      <p:pic>
        <p:nvPicPr>
          <p:cNvPr id="2" name="Bild 1" descr="BorgWarner FUTURE CITY without CAR RZ01 sRGB.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 y="0"/>
            <a:ext cx="12198347" cy="5329234"/>
          </a:xfrm>
          <a:prstGeom prst="rect">
            <a:avLst/>
          </a:prstGeom>
        </p:spPr>
      </p:pic>
      <p:pic>
        <p:nvPicPr>
          <p:cNvPr id="10" name="Bild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pic>
        <p:nvPicPr>
          <p:cNvPr id="11" name="Bild 10"/>
          <p:cNvPicPr>
            <a:picLocks noChangeAspect="1"/>
          </p:cNvPicPr>
          <p:nvPr userDrawn="1"/>
        </p:nvPicPr>
        <p:blipFill rotWithShape="1">
          <a:blip r:embed="rId4" cstate="screen">
            <a:extLst>
              <a:ext uri="{28A0092B-C50C-407E-A947-70E740481C1C}">
                <a14:useLocalDpi xmlns:a14="http://schemas.microsoft.com/office/drawing/2010/main"/>
              </a:ext>
            </a:extLst>
          </a:blip>
          <a:srcRect l="17742" r="12160"/>
          <a:stretch/>
        </p:blipFill>
        <p:spPr>
          <a:xfrm>
            <a:off x="0" y="5088397"/>
            <a:ext cx="12198350" cy="264080"/>
          </a:xfrm>
          <a:prstGeom prst="rect">
            <a:avLst/>
          </a:prstGeom>
        </p:spPr>
      </p:pic>
      <p:sp>
        <p:nvSpPr>
          <p:cNvPr id="14" name="Eine Ecke des Rechtecks schneiden 13"/>
          <p:cNvSpPr/>
          <p:nvPr userDrawn="1"/>
        </p:nvSpPr>
        <p:spPr>
          <a:xfrm flipV="1">
            <a:off x="607669" y="829168"/>
            <a:ext cx="6243250" cy="1170271"/>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p>
        </p:txBody>
      </p:sp>
      <p:sp>
        <p:nvSpPr>
          <p:cNvPr id="15" name="Title 1"/>
          <p:cNvSpPr>
            <a:spLocks noGrp="1"/>
          </p:cNvSpPr>
          <p:nvPr>
            <p:ph type="title" hasCustomPrompt="1"/>
          </p:nvPr>
        </p:nvSpPr>
        <p:spPr bwMode="black">
          <a:xfrm>
            <a:off x="960500" y="990229"/>
            <a:ext cx="5763000" cy="810188"/>
          </a:xfrm>
          <a:prstGeom prst="rect">
            <a:avLst/>
          </a:prstGeom>
        </p:spPr>
        <p:txBody>
          <a:bodyPr lIns="0" tIns="0" rIns="0" bIns="0" anchor="ctr"/>
          <a:lstStyle>
            <a:lvl1pPr>
              <a:defRPr sz="2801" baseline="0">
                <a:solidFill>
                  <a:schemeClr val="tx2"/>
                </a:solidFill>
              </a:defRPr>
            </a:lvl1pPr>
          </a:lstStyle>
          <a:p>
            <a:r>
              <a:rPr lang="en-US" dirty="0"/>
              <a:t>Presentation title </a:t>
            </a:r>
            <a:br>
              <a:rPr lang="en-US" dirty="0"/>
            </a:br>
            <a:r>
              <a:rPr lang="en-US" dirty="0">
                <a:solidFill>
                  <a:schemeClr val="accent1"/>
                </a:solidFill>
              </a:rPr>
              <a:t>Headline two-colored</a:t>
            </a:r>
            <a:endParaRPr lang="en-US" dirty="0"/>
          </a:p>
        </p:txBody>
      </p:sp>
      <p:sp>
        <p:nvSpPr>
          <p:cNvPr id="8" name="Text Placeholder 5"/>
          <p:cNvSpPr>
            <a:spLocks noGrp="1"/>
          </p:cNvSpPr>
          <p:nvPr>
            <p:ph type="body" sz="quarter" idx="16" hasCustomPrompt="1"/>
          </p:nvPr>
        </p:nvSpPr>
        <p:spPr>
          <a:xfrm>
            <a:off x="490155" y="6288651"/>
            <a:ext cx="4879340" cy="406494"/>
          </a:xfrm>
          <a:prstGeom prst="rect">
            <a:avLst/>
          </a:prstGeom>
        </p:spPr>
        <p:txBody>
          <a:bodyPr vert="horz" anchor="ctr">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1" i="0" baseline="0">
                <a:solidFill>
                  <a:srgbClr val="636466"/>
                </a:solidFill>
              </a:defRPr>
            </a:lvl1pPr>
          </a:lstStyle>
          <a:p>
            <a:r>
              <a:rPr lang="de-DE" dirty="0"/>
              <a:t>[</a:t>
            </a:r>
            <a:r>
              <a:rPr lang="de-DE" dirty="0" err="1"/>
              <a:t>Enter</a:t>
            </a:r>
            <a:r>
              <a:rPr lang="de-DE" dirty="0"/>
              <a:t> Date]</a:t>
            </a:r>
          </a:p>
        </p:txBody>
      </p:sp>
      <p:sp>
        <p:nvSpPr>
          <p:cNvPr id="9" name="Text Placeholder 5"/>
          <p:cNvSpPr>
            <a:spLocks noGrp="1"/>
          </p:cNvSpPr>
          <p:nvPr>
            <p:ph type="body" sz="quarter" idx="17" hasCustomPrompt="1"/>
          </p:nvPr>
        </p:nvSpPr>
        <p:spPr>
          <a:xfrm>
            <a:off x="490155" y="5527705"/>
            <a:ext cx="6615281" cy="720914"/>
          </a:xfrm>
          <a:prstGeom prst="rect">
            <a:avLst/>
          </a:prstGeom>
        </p:spPr>
        <p:txBody>
          <a:bodyPr vert="horz" anchor="b">
            <a:noAutofit/>
          </a:bodyPr>
          <a:lstStyle>
            <a:lvl1pPr marL="0" marR="0" indent="0" algn="l" defTabSz="914583" rtl="0" eaLnBrk="1" fontAlgn="auto" latinLnBrk="0" hangingPunct="1">
              <a:lnSpc>
                <a:spcPct val="100000"/>
              </a:lnSpc>
              <a:spcBef>
                <a:spcPts val="0"/>
              </a:spcBef>
              <a:spcAft>
                <a:spcPts val="0"/>
              </a:spcAft>
              <a:buClr>
                <a:schemeClr val="accent1"/>
              </a:buClr>
              <a:buSzTx/>
              <a:buFontTx/>
              <a:buNone/>
              <a:tabLst/>
              <a:defRPr sz="11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5018328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4455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731689"/>
          </a:xfrm>
          <a:prstGeom prst="rect">
            <a:avLst/>
          </a:prstGeom>
        </p:spPr>
        <p:txBody>
          <a:bodyPr lIns="0" anchor="ctr"/>
          <a:lstStyle>
            <a:lvl1pPr>
              <a:defRPr>
                <a:solidFill>
                  <a:schemeClr val="tx2"/>
                </a:solidFill>
              </a:defRPr>
            </a:lvl1pPr>
          </a:lstStyle>
          <a:p>
            <a:r>
              <a:rPr lang="en-US" dirty="0"/>
              <a:t>Headline, Dark Blue, 36pt</a:t>
            </a:r>
          </a:p>
        </p:txBody>
      </p:sp>
    </p:spTree>
    <p:extLst>
      <p:ext uri="{BB962C8B-B14F-4D97-AF65-F5344CB8AC3E}">
        <p14:creationId xmlns:p14="http://schemas.microsoft.com/office/powerpoint/2010/main" val="4418004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731689"/>
          </a:xfrm>
          <a:prstGeom prst="rect">
            <a:avLst/>
          </a:prstGeom>
        </p:spPr>
        <p:txBody>
          <a:bodyPr lIns="0" anchor="ctr"/>
          <a:lstStyle>
            <a:lvl1pPr>
              <a:defRPr>
                <a:solidFill>
                  <a:schemeClr val="tx2"/>
                </a:solidFill>
              </a:defRPr>
            </a:lvl1pPr>
          </a:lstStyle>
          <a:p>
            <a:r>
              <a:rPr lang="en-US" dirty="0"/>
              <a:t>Headline, Dark Blue, 36pt</a:t>
            </a:r>
          </a:p>
        </p:txBody>
      </p:sp>
      <p:sp>
        <p:nvSpPr>
          <p:cNvPr id="3" name="Inhaltsplatzhalter 2"/>
          <p:cNvSpPr>
            <a:spLocks noGrp="1"/>
          </p:cNvSpPr>
          <p:nvPr>
            <p:ph sz="quarter" idx="10"/>
          </p:nvPr>
        </p:nvSpPr>
        <p:spPr>
          <a:xfrm>
            <a:off x="595095" y="1575165"/>
            <a:ext cx="10982750" cy="4344406"/>
          </a:xfrm>
          <a:prstGeom prst="rect">
            <a:avLst/>
          </a:prstGeom>
        </p:spPr>
        <p:txBody>
          <a:bodyPr vert="horz"/>
          <a:lstStyle>
            <a:lvl1pPr marL="0" indent="0">
              <a:buNone/>
              <a:defRPr/>
            </a:lvl1pPr>
          </a:lstStyle>
          <a:p>
            <a:pPr lvl="0"/>
            <a:endParaRPr lang="de-DE" dirty="0"/>
          </a:p>
        </p:txBody>
      </p:sp>
    </p:spTree>
    <p:extLst>
      <p:ext uri="{BB962C8B-B14F-4D97-AF65-F5344CB8AC3E}">
        <p14:creationId xmlns:p14="http://schemas.microsoft.com/office/powerpoint/2010/main" val="2759928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731689"/>
          </a:xfrm>
          <a:prstGeom prst="rect">
            <a:avLst/>
          </a:prstGeom>
        </p:spPr>
        <p:txBody>
          <a:bodyPr lIns="0" anchor="ctr"/>
          <a:lstStyle>
            <a:lvl1pPr>
              <a:defRPr>
                <a:solidFill>
                  <a:schemeClr val="tx2"/>
                </a:solidFill>
              </a:defRPr>
            </a:lvl1pPr>
          </a:lstStyle>
          <a:p>
            <a:r>
              <a:rPr lang="en-US" dirty="0"/>
              <a:t>Headline, Dark Blue, 36pt</a:t>
            </a:r>
          </a:p>
        </p:txBody>
      </p:sp>
      <p:sp>
        <p:nvSpPr>
          <p:cNvPr id="7" name="Textplatzhalter 6"/>
          <p:cNvSpPr>
            <a:spLocks noGrp="1"/>
          </p:cNvSpPr>
          <p:nvPr>
            <p:ph type="body" sz="quarter" idx="10" hasCustomPrompt="1"/>
          </p:nvPr>
        </p:nvSpPr>
        <p:spPr>
          <a:xfrm>
            <a:off x="617518" y="1583666"/>
            <a:ext cx="10952977" cy="4050650"/>
          </a:xfrm>
          <a:prstGeom prst="rect">
            <a:avLst/>
          </a:prstGeom>
        </p:spPr>
        <p:txBody>
          <a:bodyPr vert="horz" lIns="0"/>
          <a:lstStyle>
            <a:lvl1pPr>
              <a:lnSpc>
                <a:spcPct val="100000"/>
              </a:lnSpc>
              <a:buClr>
                <a:schemeClr val="accent1"/>
              </a:buClr>
              <a:buSzPct val="120000"/>
              <a:defRPr sz="2000">
                <a:solidFill>
                  <a:schemeClr val="tx1"/>
                </a:solidFill>
              </a:defRPr>
            </a:lvl1pPr>
            <a:lvl2pPr>
              <a:lnSpc>
                <a:spcPct val="100000"/>
              </a:lnSpc>
              <a:buClr>
                <a:schemeClr val="accent1"/>
              </a:buClr>
              <a:buSzPct val="120000"/>
              <a:defRPr sz="1800">
                <a:solidFill>
                  <a:schemeClr val="tx1"/>
                </a:solidFill>
              </a:defRPr>
            </a:lvl2pPr>
            <a:lvl3pPr>
              <a:lnSpc>
                <a:spcPct val="100000"/>
              </a:lnSpc>
              <a:buClr>
                <a:schemeClr val="accent1"/>
              </a:buClr>
              <a:buSzPct val="120000"/>
              <a:defRPr sz="1800">
                <a:solidFill>
                  <a:schemeClr val="tx1"/>
                </a:solidFill>
              </a:defRPr>
            </a:lvl3pPr>
            <a:lvl4pPr>
              <a:lnSpc>
                <a:spcPct val="100000"/>
              </a:lnSpc>
              <a:buClr>
                <a:schemeClr val="accent1"/>
              </a:buClr>
              <a:buSzPct val="120000"/>
              <a:defRPr sz="1800">
                <a:solidFill>
                  <a:schemeClr val="tx1"/>
                </a:solidFill>
              </a:defRPr>
            </a:lvl4pPr>
            <a:lvl5pPr>
              <a:lnSpc>
                <a:spcPct val="100000"/>
              </a:lnSpc>
              <a:buClr>
                <a:schemeClr val="accent1"/>
              </a:buClr>
              <a:buSzPct val="120000"/>
              <a:defRPr sz="1800">
                <a:solidFill>
                  <a:schemeClr val="tx1"/>
                </a:solidFill>
              </a:defRPr>
            </a:lvl5pPr>
          </a:lstStyle>
          <a:p>
            <a:pPr lvl="0"/>
            <a:r>
              <a:rPr lang="en-US" dirty="0"/>
              <a:t>First level text, black, 20pt</a:t>
            </a:r>
          </a:p>
          <a:p>
            <a:pPr lvl="1"/>
            <a:r>
              <a:rPr lang="en-US" dirty="0"/>
              <a:t>Second level text, black, 18pt</a:t>
            </a:r>
          </a:p>
          <a:p>
            <a:pPr lvl="2"/>
            <a:r>
              <a:rPr lang="en-US" dirty="0"/>
              <a:t>Third level text, black, 18pt</a:t>
            </a:r>
          </a:p>
          <a:p>
            <a:pPr lvl="3"/>
            <a:r>
              <a:rPr lang="en-US" dirty="0"/>
              <a:t>Fourth level text, black, 18pt</a:t>
            </a:r>
          </a:p>
          <a:p>
            <a:pPr lvl="4"/>
            <a:r>
              <a:rPr lang="en-US" dirty="0"/>
              <a:t>Fifth level text, black, 18pt</a:t>
            </a:r>
          </a:p>
        </p:txBody>
      </p:sp>
    </p:spTree>
    <p:extLst>
      <p:ext uri="{BB962C8B-B14F-4D97-AF65-F5344CB8AC3E}">
        <p14:creationId xmlns:p14="http://schemas.microsoft.com/office/powerpoint/2010/main" val="6357488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731689"/>
          </a:xfrm>
          <a:prstGeom prst="rect">
            <a:avLst/>
          </a:prstGeom>
        </p:spPr>
        <p:txBody>
          <a:bodyPr lIns="0" anchor="ctr"/>
          <a:lstStyle>
            <a:lvl1pPr>
              <a:defRPr>
                <a:solidFill>
                  <a:schemeClr val="tx2"/>
                </a:solidFill>
              </a:defRPr>
            </a:lvl1pPr>
          </a:lstStyle>
          <a:p>
            <a:r>
              <a:rPr lang="en-US" dirty="0"/>
              <a:t>Headline, Dark Blue, 36pt</a:t>
            </a:r>
          </a:p>
        </p:txBody>
      </p:sp>
      <p:sp>
        <p:nvSpPr>
          <p:cNvPr id="7" name="Textplatzhalter 6"/>
          <p:cNvSpPr>
            <a:spLocks noGrp="1"/>
          </p:cNvSpPr>
          <p:nvPr>
            <p:ph type="body" sz="quarter" idx="10" hasCustomPrompt="1"/>
          </p:nvPr>
        </p:nvSpPr>
        <p:spPr>
          <a:xfrm>
            <a:off x="617530" y="1583666"/>
            <a:ext cx="5212576" cy="4050650"/>
          </a:xfrm>
          <a:prstGeom prst="rect">
            <a:avLst/>
          </a:prstGeom>
        </p:spPr>
        <p:txBody>
          <a:bodyPr vert="horz" lIns="0"/>
          <a:lstStyle>
            <a:lvl1pPr>
              <a:lnSpc>
                <a:spcPct val="100000"/>
              </a:lnSpc>
              <a:buClr>
                <a:schemeClr val="accent1"/>
              </a:buClr>
              <a:buSzPct val="120000"/>
              <a:defRPr sz="2000">
                <a:solidFill>
                  <a:schemeClr val="tx1"/>
                </a:solidFill>
              </a:defRPr>
            </a:lvl1pPr>
            <a:lvl2pPr>
              <a:lnSpc>
                <a:spcPct val="100000"/>
              </a:lnSpc>
              <a:buClr>
                <a:schemeClr val="accent1"/>
              </a:buClr>
              <a:buSzPct val="120000"/>
              <a:defRPr sz="1800">
                <a:solidFill>
                  <a:schemeClr val="tx1"/>
                </a:solidFill>
              </a:defRPr>
            </a:lvl2pPr>
            <a:lvl3pPr>
              <a:lnSpc>
                <a:spcPct val="100000"/>
              </a:lnSpc>
              <a:buClr>
                <a:schemeClr val="accent1"/>
              </a:buClr>
              <a:buSzPct val="120000"/>
              <a:defRPr sz="1800">
                <a:solidFill>
                  <a:schemeClr val="tx1"/>
                </a:solidFill>
              </a:defRPr>
            </a:lvl3pPr>
            <a:lvl4pPr>
              <a:lnSpc>
                <a:spcPct val="100000"/>
              </a:lnSpc>
              <a:buClr>
                <a:schemeClr val="accent1"/>
              </a:buClr>
              <a:buSzPct val="120000"/>
              <a:defRPr sz="1800">
                <a:solidFill>
                  <a:schemeClr val="tx1"/>
                </a:solidFill>
              </a:defRPr>
            </a:lvl4pPr>
            <a:lvl5pPr>
              <a:lnSpc>
                <a:spcPct val="100000"/>
              </a:lnSpc>
              <a:buClr>
                <a:schemeClr val="accent1"/>
              </a:buClr>
              <a:buSzPct val="120000"/>
              <a:defRPr sz="1800">
                <a:solidFill>
                  <a:schemeClr val="tx1"/>
                </a:solidFill>
              </a:defRPr>
            </a:lvl5pPr>
          </a:lstStyle>
          <a:p>
            <a:pPr lvl="0"/>
            <a:r>
              <a:rPr lang="en-US" dirty="0"/>
              <a:t>First level text, black, 20pt</a:t>
            </a:r>
          </a:p>
          <a:p>
            <a:pPr lvl="1"/>
            <a:r>
              <a:rPr lang="en-US" dirty="0"/>
              <a:t>Second level text, black, 18pt</a:t>
            </a:r>
          </a:p>
          <a:p>
            <a:pPr lvl="2"/>
            <a:r>
              <a:rPr lang="en-US" dirty="0"/>
              <a:t>Third level text, black, 18pt</a:t>
            </a:r>
          </a:p>
          <a:p>
            <a:pPr lvl="3"/>
            <a:r>
              <a:rPr lang="en-US" dirty="0"/>
              <a:t>Fourth level text, black, 18pt</a:t>
            </a:r>
          </a:p>
          <a:p>
            <a:pPr lvl="4"/>
            <a:r>
              <a:rPr lang="en-US" dirty="0"/>
              <a:t>Fifth level text, black, 18pt</a:t>
            </a:r>
          </a:p>
        </p:txBody>
      </p:sp>
      <p:sp>
        <p:nvSpPr>
          <p:cNvPr id="5" name="Textplatzhalter 6"/>
          <p:cNvSpPr>
            <a:spLocks noGrp="1"/>
          </p:cNvSpPr>
          <p:nvPr>
            <p:ph type="body" sz="quarter" idx="11" hasCustomPrompt="1"/>
          </p:nvPr>
        </p:nvSpPr>
        <p:spPr>
          <a:xfrm>
            <a:off x="6357931" y="1583666"/>
            <a:ext cx="5212576" cy="4050650"/>
          </a:xfrm>
          <a:prstGeom prst="rect">
            <a:avLst/>
          </a:prstGeom>
        </p:spPr>
        <p:txBody>
          <a:bodyPr vert="horz" lIns="0"/>
          <a:lstStyle>
            <a:lvl1pPr>
              <a:lnSpc>
                <a:spcPct val="100000"/>
              </a:lnSpc>
              <a:buClr>
                <a:schemeClr val="accent1"/>
              </a:buClr>
              <a:buSzPct val="120000"/>
              <a:defRPr sz="2000">
                <a:solidFill>
                  <a:schemeClr val="tx1"/>
                </a:solidFill>
              </a:defRPr>
            </a:lvl1pPr>
            <a:lvl2pPr>
              <a:lnSpc>
                <a:spcPct val="100000"/>
              </a:lnSpc>
              <a:buClr>
                <a:schemeClr val="accent1"/>
              </a:buClr>
              <a:buSzPct val="120000"/>
              <a:defRPr sz="1800">
                <a:solidFill>
                  <a:schemeClr val="tx1"/>
                </a:solidFill>
              </a:defRPr>
            </a:lvl2pPr>
            <a:lvl3pPr>
              <a:lnSpc>
                <a:spcPct val="100000"/>
              </a:lnSpc>
              <a:buClr>
                <a:schemeClr val="accent1"/>
              </a:buClr>
              <a:buSzPct val="120000"/>
              <a:defRPr sz="1800">
                <a:solidFill>
                  <a:schemeClr val="tx1"/>
                </a:solidFill>
              </a:defRPr>
            </a:lvl3pPr>
            <a:lvl4pPr>
              <a:lnSpc>
                <a:spcPct val="100000"/>
              </a:lnSpc>
              <a:buClr>
                <a:schemeClr val="accent1"/>
              </a:buClr>
              <a:buSzPct val="120000"/>
              <a:defRPr sz="1800">
                <a:solidFill>
                  <a:schemeClr val="tx1"/>
                </a:solidFill>
              </a:defRPr>
            </a:lvl4pPr>
            <a:lvl5pPr>
              <a:lnSpc>
                <a:spcPct val="100000"/>
              </a:lnSpc>
              <a:buClr>
                <a:schemeClr val="accent1"/>
              </a:buClr>
              <a:buSzPct val="120000"/>
              <a:defRPr sz="1800">
                <a:solidFill>
                  <a:schemeClr val="tx1"/>
                </a:solidFill>
              </a:defRPr>
            </a:lvl5pPr>
          </a:lstStyle>
          <a:p>
            <a:pPr lvl="0"/>
            <a:r>
              <a:rPr lang="en-US" noProof="0" dirty="0"/>
              <a:t>First level text, black, 20pt</a:t>
            </a:r>
          </a:p>
          <a:p>
            <a:pPr lvl="1"/>
            <a:r>
              <a:rPr lang="en-US" noProof="0" dirty="0"/>
              <a:t>Second level text, black, 18pt</a:t>
            </a:r>
          </a:p>
          <a:p>
            <a:pPr lvl="2"/>
            <a:r>
              <a:rPr lang="en-US" noProof="0" dirty="0"/>
              <a:t>Third level text, black, 18pt</a:t>
            </a:r>
          </a:p>
          <a:p>
            <a:pPr lvl="3"/>
            <a:r>
              <a:rPr lang="en-US" noProof="0" dirty="0"/>
              <a:t>Fourth level text, black, 18pt</a:t>
            </a:r>
          </a:p>
          <a:p>
            <a:pPr lvl="4"/>
            <a:r>
              <a:rPr lang="en-US" noProof="0" dirty="0"/>
              <a:t>Fifth level text, black, 18pt</a:t>
            </a:r>
          </a:p>
        </p:txBody>
      </p:sp>
    </p:spTree>
    <p:extLst>
      <p:ext uri="{BB962C8B-B14F-4D97-AF65-F5344CB8AC3E}">
        <p14:creationId xmlns:p14="http://schemas.microsoft.com/office/powerpoint/2010/main" val="5084337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4" name="Title 1"/>
          <p:cNvSpPr>
            <a:spLocks noGrp="1"/>
          </p:cNvSpPr>
          <p:nvPr>
            <p:ph type="title" hasCustomPrompt="1"/>
          </p:nvPr>
        </p:nvSpPr>
        <p:spPr bwMode="black">
          <a:xfrm>
            <a:off x="608377" y="394198"/>
            <a:ext cx="9562986" cy="731689"/>
          </a:xfrm>
          <a:prstGeom prst="rect">
            <a:avLst/>
          </a:prstGeom>
        </p:spPr>
        <p:txBody>
          <a:bodyPr lIns="0" anchor="ctr"/>
          <a:lstStyle>
            <a:lvl1pPr>
              <a:defRPr>
                <a:solidFill>
                  <a:schemeClr val="tx2"/>
                </a:solidFill>
              </a:defRPr>
            </a:lvl1pPr>
          </a:lstStyle>
          <a:p>
            <a:r>
              <a:rPr lang="en-US" dirty="0"/>
              <a:t>Headline, Dark Blue, 36pt</a:t>
            </a:r>
          </a:p>
        </p:txBody>
      </p:sp>
      <p:sp>
        <p:nvSpPr>
          <p:cNvPr id="7" name="Textplatzhalter 6"/>
          <p:cNvSpPr>
            <a:spLocks noGrp="1"/>
          </p:cNvSpPr>
          <p:nvPr>
            <p:ph type="body" sz="quarter" idx="10" hasCustomPrompt="1"/>
          </p:nvPr>
        </p:nvSpPr>
        <p:spPr>
          <a:xfrm>
            <a:off x="617531" y="1583666"/>
            <a:ext cx="3408735" cy="4050650"/>
          </a:xfrm>
          <a:prstGeom prst="rect">
            <a:avLst/>
          </a:prstGeom>
        </p:spPr>
        <p:txBody>
          <a:bodyPr vert="horz" lIns="0"/>
          <a:lstStyle>
            <a:lvl1pPr>
              <a:lnSpc>
                <a:spcPct val="100000"/>
              </a:lnSpc>
              <a:buClr>
                <a:schemeClr val="accent1"/>
              </a:buClr>
              <a:buSzPct val="120000"/>
              <a:defRPr sz="2000">
                <a:solidFill>
                  <a:schemeClr val="tx1"/>
                </a:solidFill>
              </a:defRPr>
            </a:lvl1pPr>
            <a:lvl2pPr>
              <a:lnSpc>
                <a:spcPct val="100000"/>
              </a:lnSpc>
              <a:buClr>
                <a:schemeClr val="accent1"/>
              </a:buClr>
              <a:buSzPct val="120000"/>
              <a:defRPr sz="1800">
                <a:solidFill>
                  <a:schemeClr val="tx1"/>
                </a:solidFill>
              </a:defRPr>
            </a:lvl2pPr>
            <a:lvl3pPr>
              <a:lnSpc>
                <a:spcPct val="100000"/>
              </a:lnSpc>
              <a:buClr>
                <a:schemeClr val="accent1"/>
              </a:buClr>
              <a:buSzPct val="120000"/>
              <a:defRPr sz="1800">
                <a:solidFill>
                  <a:schemeClr val="tx1"/>
                </a:solidFill>
              </a:defRPr>
            </a:lvl3pPr>
            <a:lvl4pPr>
              <a:lnSpc>
                <a:spcPct val="100000"/>
              </a:lnSpc>
              <a:buClr>
                <a:schemeClr val="accent1"/>
              </a:buClr>
              <a:defRPr sz="1800">
                <a:solidFill>
                  <a:schemeClr val="tx1"/>
                </a:solidFill>
              </a:defRPr>
            </a:lvl4pPr>
            <a:lvl5pPr>
              <a:lnSpc>
                <a:spcPct val="100000"/>
              </a:lnSpc>
              <a:buClr>
                <a:schemeClr val="accent1"/>
              </a:buClr>
              <a:defRPr sz="1800">
                <a:solidFill>
                  <a:schemeClr val="tx1"/>
                </a:solidFill>
              </a:defRPr>
            </a:lvl5pPr>
          </a:lstStyle>
          <a:p>
            <a:pPr lvl="0"/>
            <a:r>
              <a:rPr lang="en-US" dirty="0"/>
              <a:t>First level text, black, 20pt</a:t>
            </a:r>
          </a:p>
          <a:p>
            <a:pPr lvl="1"/>
            <a:r>
              <a:rPr lang="en-US" dirty="0"/>
              <a:t>Second level text, black, 18pt</a:t>
            </a:r>
          </a:p>
          <a:p>
            <a:pPr lvl="2"/>
            <a:r>
              <a:rPr lang="en-US" dirty="0"/>
              <a:t>Third level text, black, 18pt</a:t>
            </a:r>
          </a:p>
        </p:txBody>
      </p:sp>
      <p:sp>
        <p:nvSpPr>
          <p:cNvPr id="6" name="Textplatzhalter 6"/>
          <p:cNvSpPr>
            <a:spLocks noGrp="1"/>
          </p:cNvSpPr>
          <p:nvPr>
            <p:ph type="body" sz="quarter" idx="11" hasCustomPrompt="1"/>
          </p:nvPr>
        </p:nvSpPr>
        <p:spPr>
          <a:xfrm>
            <a:off x="4404600" y="1583666"/>
            <a:ext cx="3408735" cy="4050650"/>
          </a:xfrm>
          <a:prstGeom prst="rect">
            <a:avLst/>
          </a:prstGeom>
        </p:spPr>
        <p:txBody>
          <a:bodyPr vert="horz" lIns="0"/>
          <a:lstStyle>
            <a:lvl1pPr>
              <a:lnSpc>
                <a:spcPct val="100000"/>
              </a:lnSpc>
              <a:buClr>
                <a:schemeClr val="accent1"/>
              </a:buClr>
              <a:buSzPct val="120000"/>
              <a:defRPr sz="2000">
                <a:solidFill>
                  <a:schemeClr val="tx1"/>
                </a:solidFill>
              </a:defRPr>
            </a:lvl1pPr>
            <a:lvl2pPr>
              <a:lnSpc>
                <a:spcPct val="100000"/>
              </a:lnSpc>
              <a:buClr>
                <a:schemeClr val="accent1"/>
              </a:buClr>
              <a:buSzPct val="120000"/>
              <a:defRPr sz="1800">
                <a:solidFill>
                  <a:schemeClr val="tx1"/>
                </a:solidFill>
              </a:defRPr>
            </a:lvl2pPr>
            <a:lvl3pPr>
              <a:lnSpc>
                <a:spcPct val="100000"/>
              </a:lnSpc>
              <a:buClr>
                <a:schemeClr val="accent1"/>
              </a:buClr>
              <a:buSzPct val="120000"/>
              <a:defRPr sz="1800">
                <a:solidFill>
                  <a:schemeClr val="tx1"/>
                </a:solidFill>
              </a:defRPr>
            </a:lvl3pPr>
            <a:lvl4pPr>
              <a:lnSpc>
                <a:spcPct val="100000"/>
              </a:lnSpc>
              <a:buClr>
                <a:schemeClr val="accent1"/>
              </a:buClr>
              <a:defRPr sz="1800">
                <a:solidFill>
                  <a:schemeClr val="tx1"/>
                </a:solidFill>
              </a:defRPr>
            </a:lvl4pPr>
            <a:lvl5pPr>
              <a:lnSpc>
                <a:spcPct val="100000"/>
              </a:lnSpc>
              <a:buClr>
                <a:schemeClr val="accent1"/>
              </a:buClr>
              <a:defRPr sz="1800">
                <a:solidFill>
                  <a:schemeClr val="tx1"/>
                </a:solidFill>
              </a:defRPr>
            </a:lvl5pPr>
          </a:lstStyle>
          <a:p>
            <a:pPr lvl="0"/>
            <a:r>
              <a:rPr lang="en-US" dirty="0"/>
              <a:t>First level text, black, 20pt</a:t>
            </a:r>
          </a:p>
          <a:p>
            <a:pPr lvl="1"/>
            <a:r>
              <a:rPr lang="en-US" dirty="0"/>
              <a:t>Second level text, black, 18pt</a:t>
            </a:r>
          </a:p>
          <a:p>
            <a:pPr lvl="2"/>
            <a:r>
              <a:rPr lang="en-US" dirty="0"/>
              <a:t>Third level text, black, 18pt</a:t>
            </a:r>
          </a:p>
        </p:txBody>
      </p:sp>
      <p:sp>
        <p:nvSpPr>
          <p:cNvPr id="8" name="Textplatzhalter 6"/>
          <p:cNvSpPr>
            <a:spLocks noGrp="1"/>
          </p:cNvSpPr>
          <p:nvPr>
            <p:ph type="body" sz="quarter" idx="12" hasCustomPrompt="1"/>
          </p:nvPr>
        </p:nvSpPr>
        <p:spPr>
          <a:xfrm>
            <a:off x="8171745" y="1583666"/>
            <a:ext cx="3408735" cy="4050650"/>
          </a:xfrm>
          <a:prstGeom prst="rect">
            <a:avLst/>
          </a:prstGeom>
        </p:spPr>
        <p:txBody>
          <a:bodyPr vert="horz" lIns="0"/>
          <a:lstStyle>
            <a:lvl1pPr>
              <a:lnSpc>
                <a:spcPct val="100000"/>
              </a:lnSpc>
              <a:buClr>
                <a:schemeClr val="accent1"/>
              </a:buClr>
              <a:buSzPct val="120000"/>
              <a:defRPr sz="2000">
                <a:solidFill>
                  <a:schemeClr val="tx1"/>
                </a:solidFill>
              </a:defRPr>
            </a:lvl1pPr>
            <a:lvl2pPr>
              <a:lnSpc>
                <a:spcPct val="100000"/>
              </a:lnSpc>
              <a:buClr>
                <a:schemeClr val="accent1"/>
              </a:buClr>
              <a:buSzPct val="120000"/>
              <a:defRPr sz="1800">
                <a:solidFill>
                  <a:schemeClr val="tx1"/>
                </a:solidFill>
              </a:defRPr>
            </a:lvl2pPr>
            <a:lvl3pPr>
              <a:lnSpc>
                <a:spcPct val="100000"/>
              </a:lnSpc>
              <a:buClr>
                <a:schemeClr val="accent1"/>
              </a:buClr>
              <a:buSzPct val="120000"/>
              <a:defRPr sz="1800">
                <a:solidFill>
                  <a:schemeClr val="tx1"/>
                </a:solidFill>
              </a:defRPr>
            </a:lvl3pPr>
            <a:lvl4pPr>
              <a:lnSpc>
                <a:spcPct val="100000"/>
              </a:lnSpc>
              <a:buClr>
                <a:schemeClr val="accent1"/>
              </a:buClr>
              <a:defRPr sz="1800">
                <a:solidFill>
                  <a:schemeClr val="tx1"/>
                </a:solidFill>
              </a:defRPr>
            </a:lvl4pPr>
            <a:lvl5pPr>
              <a:lnSpc>
                <a:spcPct val="100000"/>
              </a:lnSpc>
              <a:buClr>
                <a:schemeClr val="accent1"/>
              </a:buClr>
              <a:defRPr sz="1800">
                <a:solidFill>
                  <a:schemeClr val="tx1"/>
                </a:solidFill>
              </a:defRPr>
            </a:lvl5pPr>
          </a:lstStyle>
          <a:p>
            <a:pPr lvl="0"/>
            <a:r>
              <a:rPr lang="en-US" dirty="0"/>
              <a:t>First level text, black, 20pt</a:t>
            </a:r>
          </a:p>
          <a:p>
            <a:pPr lvl="1"/>
            <a:r>
              <a:rPr lang="en-US" dirty="0"/>
              <a:t>Second level text, black, 18pt</a:t>
            </a:r>
          </a:p>
          <a:p>
            <a:pPr lvl="2"/>
            <a:r>
              <a:rPr lang="en-US" dirty="0"/>
              <a:t>Third level text, black, 18pt</a:t>
            </a:r>
          </a:p>
        </p:txBody>
      </p:sp>
    </p:spTree>
    <p:extLst>
      <p:ext uri="{BB962C8B-B14F-4D97-AF65-F5344CB8AC3E}">
        <p14:creationId xmlns:p14="http://schemas.microsoft.com/office/powerpoint/2010/main" val="4118980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BW Title 2">
    <p:spTree>
      <p:nvGrpSpPr>
        <p:cNvPr id="1" name=""/>
        <p:cNvGrpSpPr/>
        <p:nvPr/>
      </p:nvGrpSpPr>
      <p:grpSpPr>
        <a:xfrm>
          <a:off x="0" y="0"/>
          <a:ext cx="0" cy="0"/>
          <a:chOff x="0" y="0"/>
          <a:chExt cx="0" cy="0"/>
        </a:xfrm>
      </p:grpSpPr>
      <p:pic>
        <p:nvPicPr>
          <p:cNvPr id="22" name="Bild 21"/>
          <p:cNvPicPr>
            <a:picLocks noChangeAspect="1"/>
          </p:cNvPicPr>
          <p:nvPr userDrawn="1"/>
        </p:nvPicPr>
        <p:blipFill rotWithShape="1">
          <a:blip r:embed="rId2">
            <a:extLst>
              <a:ext uri="{28A0092B-C50C-407E-A947-70E740481C1C}">
                <a14:useLocalDpi xmlns:a14="http://schemas.microsoft.com/office/drawing/2010/main" val="0"/>
              </a:ext>
            </a:extLst>
          </a:blip>
          <a:srcRect t="27849" b="27098"/>
          <a:stretch/>
        </p:blipFill>
        <p:spPr>
          <a:xfrm>
            <a:off x="0" y="0"/>
            <a:ext cx="12198350" cy="4810180"/>
          </a:xfrm>
          <a:prstGeom prst="rect">
            <a:avLst/>
          </a:prstGeom>
        </p:spPr>
      </p:pic>
      <p:sp>
        <p:nvSpPr>
          <p:cNvPr id="36" name="Eine Ecke des Rechtecks schneiden 35"/>
          <p:cNvSpPr/>
          <p:nvPr userDrawn="1"/>
        </p:nvSpPr>
        <p:spPr>
          <a:xfrm flipV="1">
            <a:off x="607670" y="829168"/>
            <a:ext cx="6646660" cy="1366500"/>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en-US" noProof="0" dirty="0"/>
          </a:p>
        </p:txBody>
      </p:sp>
      <p:sp>
        <p:nvSpPr>
          <p:cNvPr id="37" name="Title 1"/>
          <p:cNvSpPr>
            <a:spLocks noGrp="1"/>
          </p:cNvSpPr>
          <p:nvPr>
            <p:ph type="title" hasCustomPrompt="1"/>
          </p:nvPr>
        </p:nvSpPr>
        <p:spPr bwMode="black">
          <a:xfrm>
            <a:off x="814651" y="978098"/>
            <a:ext cx="6206407" cy="975586"/>
          </a:xfrm>
          <a:prstGeom prst="rect">
            <a:avLst/>
          </a:prstGeom>
        </p:spPr>
        <p:txBody>
          <a:bodyPr anchor="ctr"/>
          <a:lstStyle>
            <a:lvl1pPr>
              <a:defRPr sz="3700" baseline="0">
                <a:solidFill>
                  <a:schemeClr val="tx2"/>
                </a:solidFill>
              </a:defRPr>
            </a:lvl1pPr>
          </a:lstStyle>
          <a:p>
            <a:r>
              <a:rPr lang="en-US" noProof="0"/>
              <a:t>Presentation Title</a:t>
            </a:r>
          </a:p>
        </p:txBody>
      </p:sp>
      <p:pic>
        <p:nvPicPr>
          <p:cNvPr id="8" name="Bild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pic>
        <p:nvPicPr>
          <p:cNvPr id="9" name="Bild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10" name="Text Placeholder 5"/>
          <p:cNvSpPr>
            <a:spLocks noGrp="1"/>
          </p:cNvSpPr>
          <p:nvPr>
            <p:ph type="body" sz="quarter" idx="16" hasCustomPrompt="1"/>
          </p:nvPr>
        </p:nvSpPr>
        <p:spPr>
          <a:xfrm>
            <a:off x="490156"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en-US" noProof="0"/>
              <a:t>[Enter Date]</a:t>
            </a:r>
          </a:p>
        </p:txBody>
      </p:sp>
      <p:sp>
        <p:nvSpPr>
          <p:cNvPr id="11" name="Text Placeholder 5"/>
          <p:cNvSpPr>
            <a:spLocks noGrp="1"/>
          </p:cNvSpPr>
          <p:nvPr>
            <p:ph type="body" sz="quarter" idx="17" hasCustomPrompt="1"/>
          </p:nvPr>
        </p:nvSpPr>
        <p:spPr>
          <a:xfrm>
            <a:off x="490155" y="5416487"/>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en-US" noProof="0"/>
              <a:t>[Enter Your Name]</a:t>
            </a:r>
          </a:p>
        </p:txBody>
      </p:sp>
    </p:spTree>
    <p:extLst>
      <p:ext uri="{BB962C8B-B14F-4D97-AF65-F5344CB8AC3E}">
        <p14:creationId xmlns:p14="http://schemas.microsoft.com/office/powerpoint/2010/main" val="25374309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icture + Copytext">
    <p:spTree>
      <p:nvGrpSpPr>
        <p:cNvPr id="1" name=""/>
        <p:cNvGrpSpPr/>
        <p:nvPr/>
      </p:nvGrpSpPr>
      <p:grpSpPr>
        <a:xfrm>
          <a:off x="0" y="0"/>
          <a:ext cx="0" cy="0"/>
          <a:chOff x="0" y="0"/>
          <a:chExt cx="0" cy="0"/>
        </a:xfrm>
      </p:grpSpPr>
      <p:sp>
        <p:nvSpPr>
          <p:cNvPr id="5" name="Title 1"/>
          <p:cNvSpPr>
            <a:spLocks noGrp="1"/>
          </p:cNvSpPr>
          <p:nvPr>
            <p:ph type="title" hasCustomPrompt="1"/>
          </p:nvPr>
        </p:nvSpPr>
        <p:spPr bwMode="black">
          <a:xfrm>
            <a:off x="608377" y="394198"/>
            <a:ext cx="9562986" cy="731689"/>
          </a:xfrm>
          <a:prstGeom prst="rect">
            <a:avLst/>
          </a:prstGeom>
        </p:spPr>
        <p:txBody>
          <a:bodyPr lIns="0" anchor="ctr"/>
          <a:lstStyle>
            <a:lvl1pPr marL="0" indent="0">
              <a:defRPr>
                <a:solidFill>
                  <a:schemeClr val="tx2"/>
                </a:solidFill>
              </a:defRPr>
            </a:lvl1pPr>
          </a:lstStyle>
          <a:p>
            <a:r>
              <a:rPr lang="en-US" noProof="0"/>
              <a:t>Headline, Dark Blue, 36pt</a:t>
            </a:r>
          </a:p>
        </p:txBody>
      </p:sp>
      <p:sp>
        <p:nvSpPr>
          <p:cNvPr id="13" name="Bildplatzhalter 12"/>
          <p:cNvSpPr>
            <a:spLocks noGrp="1"/>
          </p:cNvSpPr>
          <p:nvPr>
            <p:ph type="pic" sz="quarter" idx="17"/>
          </p:nvPr>
        </p:nvSpPr>
        <p:spPr>
          <a:xfrm>
            <a:off x="608377" y="1714635"/>
            <a:ext cx="5230331" cy="3948485"/>
          </a:xfrm>
          <a:prstGeom prst="rect">
            <a:avLst/>
          </a:prstGeom>
        </p:spPr>
        <p:txBody>
          <a:bodyPr vert="horz"/>
          <a:lstStyle>
            <a:lvl1pPr marL="0" indent="0">
              <a:lnSpc>
                <a:spcPct val="100000"/>
              </a:lnSpc>
              <a:spcBef>
                <a:spcPts val="0"/>
              </a:spcBef>
              <a:buNone/>
              <a:defRPr sz="1200" spc="0"/>
            </a:lvl1pPr>
          </a:lstStyle>
          <a:p>
            <a:r>
              <a:rPr lang="en-US" noProof="0" dirty="0" err="1"/>
              <a:t>Bild</a:t>
            </a:r>
            <a:r>
              <a:rPr lang="en-US" noProof="0" dirty="0"/>
              <a:t> auf </a:t>
            </a:r>
            <a:r>
              <a:rPr lang="en-US" noProof="0" dirty="0" err="1"/>
              <a:t>Platzhalter</a:t>
            </a:r>
            <a:r>
              <a:rPr lang="en-US" noProof="0" dirty="0"/>
              <a:t> </a:t>
            </a:r>
            <a:r>
              <a:rPr lang="en-US" noProof="0" dirty="0" err="1"/>
              <a:t>ziehen</a:t>
            </a:r>
            <a:r>
              <a:rPr lang="en-US" noProof="0" dirty="0"/>
              <a:t> </a:t>
            </a:r>
            <a:r>
              <a:rPr lang="en-US" noProof="0" dirty="0" err="1"/>
              <a:t>oder</a:t>
            </a:r>
            <a:r>
              <a:rPr lang="en-US" noProof="0" dirty="0"/>
              <a:t> </a:t>
            </a:r>
            <a:r>
              <a:rPr lang="en-US" noProof="0" dirty="0" err="1"/>
              <a:t>durch</a:t>
            </a:r>
            <a:r>
              <a:rPr lang="en-US" noProof="0" dirty="0"/>
              <a:t> </a:t>
            </a:r>
            <a:r>
              <a:rPr lang="en-US" noProof="0" dirty="0" err="1"/>
              <a:t>Klicken</a:t>
            </a:r>
            <a:r>
              <a:rPr lang="en-US" noProof="0" dirty="0"/>
              <a:t> auf Symbol </a:t>
            </a:r>
            <a:r>
              <a:rPr lang="en-US" noProof="0" dirty="0" err="1"/>
              <a:t>hinzufügen</a:t>
            </a:r>
            <a:endParaRPr lang="en-US" noProof="0" dirty="0"/>
          </a:p>
        </p:txBody>
      </p:sp>
      <p:sp>
        <p:nvSpPr>
          <p:cNvPr id="34" name="Textplatzhalter 3"/>
          <p:cNvSpPr>
            <a:spLocks noGrp="1"/>
          </p:cNvSpPr>
          <p:nvPr>
            <p:ph type="body" sz="quarter" idx="24" hasCustomPrompt="1"/>
          </p:nvPr>
        </p:nvSpPr>
        <p:spPr>
          <a:xfrm>
            <a:off x="6337515" y="1675658"/>
            <a:ext cx="5244567" cy="461436"/>
          </a:xfrm>
          <a:prstGeom prst="rect">
            <a:avLst/>
          </a:prstGeom>
        </p:spPr>
        <p:txBody>
          <a:bodyPr vert="horz" lIns="0"/>
          <a:lstStyle>
            <a:lvl1pPr marL="0" indent="0">
              <a:buNone/>
              <a:defRPr sz="1800">
                <a:solidFill>
                  <a:schemeClr val="tx2"/>
                </a:solidFill>
              </a:defRPr>
            </a:lvl1pPr>
          </a:lstStyle>
          <a:p>
            <a:pPr lvl="0"/>
            <a:r>
              <a:rPr lang="en-US" noProof="0" dirty="0"/>
              <a:t>Picture Caption, Dark Blue, 20pt</a:t>
            </a:r>
          </a:p>
        </p:txBody>
      </p:sp>
      <p:sp>
        <p:nvSpPr>
          <p:cNvPr id="18" name="Textplatzhalter 5"/>
          <p:cNvSpPr>
            <a:spLocks noGrp="1"/>
          </p:cNvSpPr>
          <p:nvPr>
            <p:ph type="body" sz="quarter" idx="32" hasCustomPrompt="1"/>
          </p:nvPr>
        </p:nvSpPr>
        <p:spPr>
          <a:xfrm>
            <a:off x="6347577" y="2321401"/>
            <a:ext cx="5234504" cy="3297787"/>
          </a:xfrm>
          <a:prstGeom prst="rect">
            <a:avLst/>
          </a:prstGeom>
        </p:spPr>
        <p:txBody>
          <a:bodyPr vert="horz" lIns="0"/>
          <a:lstStyle>
            <a:lvl1pPr marL="0" indent="0">
              <a:buFontTx/>
              <a:buNone/>
              <a:defRPr sz="1600" baseline="0">
                <a:solidFill>
                  <a:srgbClr val="000000"/>
                </a:solidFill>
              </a:defRPr>
            </a:lvl1pPr>
            <a:lvl2pPr marL="342969" indent="0">
              <a:buFontTx/>
              <a:buNone/>
              <a:defRPr sz="1200">
                <a:solidFill>
                  <a:srgbClr val="000000"/>
                </a:solidFill>
              </a:defRPr>
            </a:lvl2pPr>
            <a:lvl3pPr marL="628776" indent="0">
              <a:buFontTx/>
              <a:buNone/>
              <a:defRPr sz="1200">
                <a:solidFill>
                  <a:srgbClr val="000000"/>
                </a:solidFill>
              </a:defRPr>
            </a:lvl3pPr>
            <a:lvl4pPr marL="914583" indent="0">
              <a:buFontTx/>
              <a:buNone/>
              <a:defRPr sz="1200">
                <a:solidFill>
                  <a:srgbClr val="000000"/>
                </a:solidFill>
              </a:defRPr>
            </a:lvl4pPr>
            <a:lvl5pPr marL="1200390" indent="0">
              <a:buFontTx/>
              <a:buNone/>
              <a:defRPr sz="1200">
                <a:solidFill>
                  <a:srgbClr val="000000"/>
                </a:solidFill>
              </a:defRPr>
            </a:lvl5pPr>
          </a:lstStyle>
          <a:p>
            <a:pPr lvl="0"/>
            <a:r>
              <a:rPr lang="en-US" noProof="0" dirty="0"/>
              <a:t>Text plus 1 big picture, black, between 14pt and 18pt</a:t>
            </a:r>
          </a:p>
        </p:txBody>
      </p:sp>
    </p:spTree>
    <p:extLst>
      <p:ext uri="{BB962C8B-B14F-4D97-AF65-F5344CB8AC3E}">
        <p14:creationId xmlns:p14="http://schemas.microsoft.com/office/powerpoint/2010/main" val="14213262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s + Pictures">
    <p:spTree>
      <p:nvGrpSpPr>
        <p:cNvPr id="1" name=""/>
        <p:cNvGrpSpPr/>
        <p:nvPr/>
      </p:nvGrpSpPr>
      <p:grpSpPr>
        <a:xfrm>
          <a:off x="0" y="0"/>
          <a:ext cx="0" cy="0"/>
          <a:chOff x="0" y="0"/>
          <a:chExt cx="0" cy="0"/>
        </a:xfrm>
      </p:grpSpPr>
      <p:sp>
        <p:nvSpPr>
          <p:cNvPr id="5" name="Title 1"/>
          <p:cNvSpPr>
            <a:spLocks noGrp="1"/>
          </p:cNvSpPr>
          <p:nvPr>
            <p:ph type="title" hasCustomPrompt="1"/>
          </p:nvPr>
        </p:nvSpPr>
        <p:spPr bwMode="black">
          <a:xfrm>
            <a:off x="608377" y="394198"/>
            <a:ext cx="9562986" cy="731689"/>
          </a:xfrm>
          <a:prstGeom prst="rect">
            <a:avLst/>
          </a:prstGeom>
        </p:spPr>
        <p:txBody>
          <a:bodyPr lIns="0" anchor="ctr"/>
          <a:lstStyle>
            <a:lvl1pPr>
              <a:defRPr>
                <a:solidFill>
                  <a:schemeClr val="tx2"/>
                </a:solidFill>
              </a:defRPr>
            </a:lvl1pPr>
          </a:lstStyle>
          <a:p>
            <a:r>
              <a:rPr lang="en-US" noProof="0"/>
              <a:t>Headline, Dark Blue, 36pt</a:t>
            </a:r>
          </a:p>
        </p:txBody>
      </p:sp>
      <p:sp>
        <p:nvSpPr>
          <p:cNvPr id="13" name="Bildplatzhalter 12"/>
          <p:cNvSpPr>
            <a:spLocks noGrp="1"/>
          </p:cNvSpPr>
          <p:nvPr>
            <p:ph type="pic" sz="quarter" idx="17"/>
          </p:nvPr>
        </p:nvSpPr>
        <p:spPr>
          <a:xfrm>
            <a:off x="607815" y="1666333"/>
            <a:ext cx="5287172" cy="2264112"/>
          </a:xfrm>
          <a:prstGeom prst="rect">
            <a:avLst/>
          </a:prstGeom>
        </p:spPr>
        <p:txBody>
          <a:bodyPr vert="horz"/>
          <a:lstStyle>
            <a:lvl1pPr marL="0" indent="0">
              <a:lnSpc>
                <a:spcPct val="100000"/>
              </a:lnSpc>
              <a:spcBef>
                <a:spcPts val="0"/>
              </a:spcBef>
              <a:buNone/>
              <a:defRPr sz="1200" spc="0"/>
            </a:lvl1pPr>
          </a:lstStyle>
          <a:p>
            <a:r>
              <a:rPr lang="en-US" noProof="0" dirty="0" err="1"/>
              <a:t>Bild</a:t>
            </a:r>
            <a:r>
              <a:rPr lang="en-US" noProof="0" dirty="0"/>
              <a:t> auf </a:t>
            </a:r>
            <a:r>
              <a:rPr lang="en-US" noProof="0" dirty="0" err="1"/>
              <a:t>Platzhalter</a:t>
            </a:r>
            <a:r>
              <a:rPr lang="en-US" noProof="0" dirty="0"/>
              <a:t> </a:t>
            </a:r>
            <a:r>
              <a:rPr lang="en-US" noProof="0" dirty="0" err="1"/>
              <a:t>ziehen</a:t>
            </a:r>
            <a:r>
              <a:rPr lang="en-US" noProof="0" dirty="0"/>
              <a:t> </a:t>
            </a:r>
            <a:r>
              <a:rPr lang="en-US" noProof="0" dirty="0" err="1"/>
              <a:t>oder</a:t>
            </a:r>
            <a:r>
              <a:rPr lang="en-US" noProof="0" dirty="0"/>
              <a:t> </a:t>
            </a:r>
            <a:r>
              <a:rPr lang="en-US" noProof="0" dirty="0" err="1"/>
              <a:t>durch</a:t>
            </a:r>
            <a:r>
              <a:rPr lang="en-US" noProof="0" dirty="0"/>
              <a:t> </a:t>
            </a:r>
            <a:r>
              <a:rPr lang="en-US" noProof="0" dirty="0" err="1"/>
              <a:t>Klicken</a:t>
            </a:r>
            <a:r>
              <a:rPr lang="en-US" noProof="0" dirty="0"/>
              <a:t> auf Symbol </a:t>
            </a:r>
            <a:r>
              <a:rPr lang="en-US" noProof="0" dirty="0" err="1"/>
              <a:t>hinzufügen</a:t>
            </a:r>
            <a:endParaRPr lang="en-US" noProof="0" dirty="0"/>
          </a:p>
        </p:txBody>
      </p:sp>
      <p:sp>
        <p:nvSpPr>
          <p:cNvPr id="6" name="Textplatzhalter 5"/>
          <p:cNvSpPr>
            <a:spLocks noGrp="1"/>
          </p:cNvSpPr>
          <p:nvPr>
            <p:ph type="body" sz="quarter" idx="30" hasCustomPrompt="1"/>
          </p:nvPr>
        </p:nvSpPr>
        <p:spPr>
          <a:xfrm>
            <a:off x="607803" y="4057481"/>
            <a:ext cx="5321951" cy="1853042"/>
          </a:xfrm>
          <a:prstGeom prst="rect">
            <a:avLst/>
          </a:prstGeom>
        </p:spPr>
        <p:txBody>
          <a:bodyPr vert="horz" lIns="0"/>
          <a:lstStyle>
            <a:lvl1pPr marL="268342" indent="-268342">
              <a:buSzPct val="120000"/>
              <a:buFont typeface="Wingdings" pitchFamily="2" charset="2"/>
              <a:buChar char="§"/>
              <a:defRPr sz="1400">
                <a:solidFill>
                  <a:srgbClr val="000000"/>
                </a:solidFill>
              </a:defRPr>
            </a:lvl1pPr>
            <a:lvl2pPr marL="342969" indent="0">
              <a:buFontTx/>
              <a:buNone/>
              <a:defRPr sz="1200">
                <a:solidFill>
                  <a:srgbClr val="000000"/>
                </a:solidFill>
              </a:defRPr>
            </a:lvl2pPr>
            <a:lvl3pPr marL="628776" indent="0">
              <a:buFontTx/>
              <a:buNone/>
              <a:defRPr sz="1200">
                <a:solidFill>
                  <a:srgbClr val="000000"/>
                </a:solidFill>
              </a:defRPr>
            </a:lvl3pPr>
            <a:lvl4pPr marL="914583" indent="0">
              <a:buFontTx/>
              <a:buNone/>
              <a:defRPr sz="1200">
                <a:solidFill>
                  <a:srgbClr val="000000"/>
                </a:solidFill>
              </a:defRPr>
            </a:lvl4pPr>
            <a:lvl5pPr marL="1200390" indent="0">
              <a:buFontTx/>
              <a:buNone/>
              <a:defRPr sz="1200">
                <a:solidFill>
                  <a:srgbClr val="000000"/>
                </a:solidFill>
              </a:defRPr>
            </a:lvl5pPr>
          </a:lstStyle>
          <a:p>
            <a:r>
              <a:rPr lang="en-US" noProof="0" dirty="0"/>
              <a:t>Text plus 2 landscape pictures, black, between 14pt and 18pt</a:t>
            </a:r>
          </a:p>
        </p:txBody>
      </p:sp>
      <p:sp>
        <p:nvSpPr>
          <p:cNvPr id="21" name="Bildplatzhalter 12"/>
          <p:cNvSpPr>
            <a:spLocks noGrp="1"/>
          </p:cNvSpPr>
          <p:nvPr>
            <p:ph type="pic" sz="quarter" idx="31"/>
          </p:nvPr>
        </p:nvSpPr>
        <p:spPr>
          <a:xfrm>
            <a:off x="6250484" y="1666333"/>
            <a:ext cx="5331596" cy="2264112"/>
          </a:xfrm>
          <a:prstGeom prst="rect">
            <a:avLst/>
          </a:prstGeom>
        </p:spPr>
        <p:txBody>
          <a:bodyPr vert="horz"/>
          <a:lstStyle>
            <a:lvl1pPr marL="0" indent="0">
              <a:lnSpc>
                <a:spcPct val="100000"/>
              </a:lnSpc>
              <a:spcBef>
                <a:spcPts val="0"/>
              </a:spcBef>
              <a:buNone/>
              <a:defRPr sz="1200" spc="0"/>
            </a:lvl1pPr>
          </a:lstStyle>
          <a:p>
            <a:r>
              <a:rPr lang="en-US" noProof="0" dirty="0" err="1"/>
              <a:t>Bild</a:t>
            </a:r>
            <a:r>
              <a:rPr lang="en-US" noProof="0" dirty="0"/>
              <a:t> auf </a:t>
            </a:r>
            <a:r>
              <a:rPr lang="en-US" noProof="0" dirty="0" err="1"/>
              <a:t>Platzhalter</a:t>
            </a:r>
            <a:r>
              <a:rPr lang="en-US" noProof="0" dirty="0"/>
              <a:t> </a:t>
            </a:r>
            <a:r>
              <a:rPr lang="en-US" noProof="0" dirty="0" err="1"/>
              <a:t>ziehen</a:t>
            </a:r>
            <a:r>
              <a:rPr lang="en-US" noProof="0" dirty="0"/>
              <a:t> </a:t>
            </a:r>
            <a:r>
              <a:rPr lang="en-US" noProof="0" dirty="0" err="1"/>
              <a:t>oder</a:t>
            </a:r>
            <a:r>
              <a:rPr lang="en-US" noProof="0" dirty="0"/>
              <a:t> </a:t>
            </a:r>
            <a:r>
              <a:rPr lang="en-US" noProof="0" dirty="0" err="1"/>
              <a:t>durch</a:t>
            </a:r>
            <a:r>
              <a:rPr lang="en-US" noProof="0" dirty="0"/>
              <a:t> </a:t>
            </a:r>
            <a:r>
              <a:rPr lang="en-US" noProof="0" dirty="0" err="1"/>
              <a:t>Klicken</a:t>
            </a:r>
            <a:r>
              <a:rPr lang="en-US" noProof="0" dirty="0"/>
              <a:t> auf Symbol </a:t>
            </a:r>
            <a:r>
              <a:rPr lang="en-US" noProof="0" dirty="0" err="1"/>
              <a:t>hinzufügen</a:t>
            </a:r>
            <a:endParaRPr lang="en-US" noProof="0" dirty="0"/>
          </a:p>
        </p:txBody>
      </p:sp>
      <p:sp>
        <p:nvSpPr>
          <p:cNvPr id="22" name="Textplatzhalter 5"/>
          <p:cNvSpPr>
            <a:spLocks noGrp="1"/>
          </p:cNvSpPr>
          <p:nvPr>
            <p:ph type="body" sz="quarter" idx="32" hasCustomPrompt="1"/>
          </p:nvPr>
        </p:nvSpPr>
        <p:spPr>
          <a:xfrm>
            <a:off x="6218779" y="4057481"/>
            <a:ext cx="5363313" cy="1853042"/>
          </a:xfrm>
          <a:prstGeom prst="rect">
            <a:avLst/>
          </a:prstGeom>
        </p:spPr>
        <p:txBody>
          <a:bodyPr vert="horz" lIns="0"/>
          <a:lstStyle>
            <a:lvl1pPr marL="268342" indent="-268342">
              <a:buSzPct val="120000"/>
              <a:buFont typeface="Wingdings" pitchFamily="2" charset="2"/>
              <a:buChar char="§"/>
              <a:defRPr sz="1400">
                <a:solidFill>
                  <a:srgbClr val="000000"/>
                </a:solidFill>
              </a:defRPr>
            </a:lvl1pPr>
            <a:lvl2pPr marL="342969" indent="0">
              <a:buFontTx/>
              <a:buNone/>
              <a:defRPr sz="1200">
                <a:solidFill>
                  <a:srgbClr val="000000"/>
                </a:solidFill>
              </a:defRPr>
            </a:lvl2pPr>
            <a:lvl3pPr marL="628776" indent="0">
              <a:buFontTx/>
              <a:buNone/>
              <a:defRPr sz="1200">
                <a:solidFill>
                  <a:srgbClr val="000000"/>
                </a:solidFill>
              </a:defRPr>
            </a:lvl3pPr>
            <a:lvl4pPr marL="914583" indent="0">
              <a:buFontTx/>
              <a:buNone/>
              <a:defRPr sz="1200">
                <a:solidFill>
                  <a:srgbClr val="000000"/>
                </a:solidFill>
              </a:defRPr>
            </a:lvl4pPr>
            <a:lvl5pPr marL="1200390" indent="0">
              <a:buFontTx/>
              <a:buNone/>
              <a:defRPr sz="1200">
                <a:solidFill>
                  <a:srgbClr val="000000"/>
                </a:solidFill>
              </a:defRPr>
            </a:lvl5pPr>
          </a:lstStyle>
          <a:p>
            <a:r>
              <a:rPr lang="en-US" noProof="0" dirty="0"/>
              <a:t>Text plus 2 landscape pictures, black, between 14pt and 18pt</a:t>
            </a:r>
          </a:p>
        </p:txBody>
      </p:sp>
    </p:spTree>
    <p:extLst>
      <p:ext uri="{BB962C8B-B14F-4D97-AF65-F5344CB8AC3E}">
        <p14:creationId xmlns:p14="http://schemas.microsoft.com/office/powerpoint/2010/main" val="8789887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 Blue Boxes + Copytext">
    <p:spTree>
      <p:nvGrpSpPr>
        <p:cNvPr id="1" name=""/>
        <p:cNvGrpSpPr/>
        <p:nvPr/>
      </p:nvGrpSpPr>
      <p:grpSpPr>
        <a:xfrm>
          <a:off x="0" y="0"/>
          <a:ext cx="0" cy="0"/>
          <a:chOff x="0" y="0"/>
          <a:chExt cx="0" cy="0"/>
        </a:xfrm>
      </p:grpSpPr>
      <p:sp>
        <p:nvSpPr>
          <p:cNvPr id="5" name="Title 1"/>
          <p:cNvSpPr>
            <a:spLocks noGrp="1"/>
          </p:cNvSpPr>
          <p:nvPr>
            <p:ph type="title" hasCustomPrompt="1"/>
          </p:nvPr>
        </p:nvSpPr>
        <p:spPr bwMode="black">
          <a:xfrm>
            <a:off x="608377" y="394198"/>
            <a:ext cx="9562986" cy="731689"/>
          </a:xfrm>
          <a:prstGeom prst="rect">
            <a:avLst/>
          </a:prstGeom>
        </p:spPr>
        <p:txBody>
          <a:bodyPr lIns="0" anchor="ctr"/>
          <a:lstStyle>
            <a:lvl1pPr>
              <a:defRPr>
                <a:solidFill>
                  <a:schemeClr val="tx2"/>
                </a:solidFill>
              </a:defRPr>
            </a:lvl1pPr>
          </a:lstStyle>
          <a:p>
            <a:r>
              <a:rPr lang="en-US" noProof="0"/>
              <a:t>Headline, Dark Blue, 36pt</a:t>
            </a:r>
          </a:p>
        </p:txBody>
      </p:sp>
      <p:sp>
        <p:nvSpPr>
          <p:cNvPr id="7" name="Bildplatzhalter 12"/>
          <p:cNvSpPr>
            <a:spLocks noGrp="1"/>
          </p:cNvSpPr>
          <p:nvPr>
            <p:ph type="pic" sz="quarter" idx="17"/>
          </p:nvPr>
        </p:nvSpPr>
        <p:spPr>
          <a:xfrm>
            <a:off x="619707" y="1545251"/>
            <a:ext cx="4922839" cy="2561138"/>
          </a:xfrm>
          <a:prstGeom prst="rect">
            <a:avLst/>
          </a:prstGeom>
        </p:spPr>
        <p:txBody>
          <a:bodyPr vert="horz"/>
          <a:lstStyle>
            <a:lvl1pPr marL="0" indent="0">
              <a:lnSpc>
                <a:spcPct val="100000"/>
              </a:lnSpc>
              <a:spcBef>
                <a:spcPts val="0"/>
              </a:spcBef>
              <a:buNone/>
              <a:defRPr sz="1200" spc="0"/>
            </a:lvl1pPr>
          </a:lstStyle>
          <a:p>
            <a:r>
              <a:rPr lang="en-US" noProof="0" dirty="0" err="1"/>
              <a:t>Bild</a:t>
            </a:r>
            <a:r>
              <a:rPr lang="en-US" noProof="0" dirty="0"/>
              <a:t> auf </a:t>
            </a:r>
            <a:r>
              <a:rPr lang="en-US" noProof="0" dirty="0" err="1"/>
              <a:t>Platzhalter</a:t>
            </a:r>
            <a:r>
              <a:rPr lang="en-US" noProof="0" dirty="0"/>
              <a:t> </a:t>
            </a:r>
            <a:r>
              <a:rPr lang="en-US" noProof="0" dirty="0" err="1"/>
              <a:t>ziehen</a:t>
            </a:r>
            <a:r>
              <a:rPr lang="en-US" noProof="0" dirty="0"/>
              <a:t> </a:t>
            </a:r>
            <a:r>
              <a:rPr lang="en-US" noProof="0" dirty="0" err="1"/>
              <a:t>oder</a:t>
            </a:r>
            <a:r>
              <a:rPr lang="en-US" noProof="0" dirty="0"/>
              <a:t> </a:t>
            </a:r>
            <a:r>
              <a:rPr lang="en-US" noProof="0" dirty="0" err="1"/>
              <a:t>durch</a:t>
            </a:r>
            <a:r>
              <a:rPr lang="en-US" noProof="0" dirty="0"/>
              <a:t> </a:t>
            </a:r>
            <a:r>
              <a:rPr lang="en-US" noProof="0" dirty="0" err="1"/>
              <a:t>Klicken</a:t>
            </a:r>
            <a:r>
              <a:rPr lang="en-US" noProof="0" dirty="0"/>
              <a:t> auf Symbol </a:t>
            </a:r>
            <a:r>
              <a:rPr lang="en-US" noProof="0" dirty="0" err="1"/>
              <a:t>hinzufügen</a:t>
            </a:r>
            <a:endParaRPr lang="en-US" noProof="0" dirty="0"/>
          </a:p>
        </p:txBody>
      </p:sp>
      <p:sp>
        <p:nvSpPr>
          <p:cNvPr id="8" name="Textplatzhalter 5"/>
          <p:cNvSpPr>
            <a:spLocks noGrp="1"/>
          </p:cNvSpPr>
          <p:nvPr>
            <p:ph type="body" sz="quarter" idx="30" hasCustomPrompt="1"/>
          </p:nvPr>
        </p:nvSpPr>
        <p:spPr>
          <a:xfrm>
            <a:off x="617142" y="4388870"/>
            <a:ext cx="5013631" cy="1379764"/>
          </a:xfrm>
          <a:prstGeom prst="rect">
            <a:avLst/>
          </a:prstGeom>
        </p:spPr>
        <p:txBody>
          <a:bodyPr vert="horz" lIns="0"/>
          <a:lstStyle>
            <a:lvl1pPr marL="268342" indent="-268342">
              <a:buSzPct val="120000"/>
              <a:buFont typeface="Wingdings" pitchFamily="2" charset="2"/>
              <a:buChar char="§"/>
              <a:defRPr sz="1400">
                <a:solidFill>
                  <a:srgbClr val="000000"/>
                </a:solidFill>
              </a:defRPr>
            </a:lvl1pPr>
            <a:lvl2pPr marL="342969" indent="0">
              <a:buFontTx/>
              <a:buNone/>
              <a:defRPr sz="1200">
                <a:solidFill>
                  <a:srgbClr val="000000"/>
                </a:solidFill>
              </a:defRPr>
            </a:lvl2pPr>
            <a:lvl3pPr marL="628776" indent="0">
              <a:buFontTx/>
              <a:buNone/>
              <a:defRPr sz="1200">
                <a:solidFill>
                  <a:srgbClr val="000000"/>
                </a:solidFill>
              </a:defRPr>
            </a:lvl3pPr>
            <a:lvl4pPr marL="914583" indent="0">
              <a:buFontTx/>
              <a:buNone/>
              <a:defRPr sz="1200">
                <a:solidFill>
                  <a:srgbClr val="000000"/>
                </a:solidFill>
              </a:defRPr>
            </a:lvl4pPr>
            <a:lvl5pPr marL="1200390" indent="0">
              <a:buFontTx/>
              <a:buNone/>
              <a:defRPr sz="1200">
                <a:solidFill>
                  <a:srgbClr val="000000"/>
                </a:solidFill>
              </a:defRPr>
            </a:lvl5pPr>
          </a:lstStyle>
          <a:p>
            <a:pPr>
              <a:lnSpc>
                <a:spcPct val="110000"/>
              </a:lnSpc>
            </a:pPr>
            <a:r>
              <a:rPr lang="en-US" noProof="0" dirty="0"/>
              <a:t>Text, black, between 14pt and 18pt depending on the length of the text.</a:t>
            </a:r>
          </a:p>
        </p:txBody>
      </p:sp>
      <p:sp>
        <p:nvSpPr>
          <p:cNvPr id="9" name="Textplatzhalter 2"/>
          <p:cNvSpPr>
            <a:spLocks noGrp="1"/>
          </p:cNvSpPr>
          <p:nvPr>
            <p:ph type="body" sz="quarter" idx="31" hasCustomPrompt="1"/>
          </p:nvPr>
        </p:nvSpPr>
        <p:spPr>
          <a:xfrm>
            <a:off x="5929761" y="1549381"/>
            <a:ext cx="2640982" cy="2556755"/>
          </a:xfrm>
          <a:prstGeom prst="rect">
            <a:avLst/>
          </a:prstGeom>
          <a:solidFill>
            <a:schemeClr val="tx2"/>
          </a:solidFill>
          <a:ln>
            <a:noFill/>
          </a:ln>
        </p:spPr>
        <p:txBody>
          <a:bodyPr vert="horz" lIns="216000" tIns="216000" rIns="216000" bIns="216000"/>
          <a:lstStyle>
            <a:lvl1pPr marL="0" indent="0">
              <a:lnSpc>
                <a:spcPct val="100000"/>
              </a:lnSpc>
              <a:buNone/>
              <a:defRPr sz="1200">
                <a:solidFill>
                  <a:schemeClr val="bg1"/>
                </a:solidFill>
              </a:defRPr>
            </a:lvl1pPr>
            <a:lvl2pPr marL="342969" indent="0">
              <a:buNone/>
              <a:defRPr sz="1200">
                <a:solidFill>
                  <a:schemeClr val="bg1"/>
                </a:solidFill>
              </a:defRPr>
            </a:lvl2pPr>
            <a:lvl3pPr marL="628776" indent="0">
              <a:buNone/>
              <a:defRPr sz="1200">
                <a:solidFill>
                  <a:schemeClr val="bg1"/>
                </a:solidFill>
              </a:defRPr>
            </a:lvl3pPr>
            <a:lvl4pPr marL="914583" indent="0">
              <a:buNone/>
              <a:defRPr sz="1200">
                <a:solidFill>
                  <a:schemeClr val="bg1"/>
                </a:solidFill>
              </a:defRPr>
            </a:lvl4pPr>
            <a:lvl5pPr marL="1200390" indent="0">
              <a:buNone/>
              <a:defRPr sz="1200">
                <a:solidFill>
                  <a:schemeClr val="bg1"/>
                </a:solidFill>
              </a:defRPr>
            </a:lvl5pPr>
          </a:lstStyle>
          <a:p>
            <a:pPr>
              <a:lnSpc>
                <a:spcPct val="140000"/>
              </a:lnSpc>
            </a:pPr>
            <a:r>
              <a:rPr lang="en-US" noProof="0" dirty="0"/>
              <a:t>Text in small boxes, white, 12pt</a:t>
            </a:r>
          </a:p>
        </p:txBody>
      </p:sp>
      <p:sp>
        <p:nvSpPr>
          <p:cNvPr id="11" name="Textplatzhalter 2"/>
          <p:cNvSpPr>
            <a:spLocks noGrp="1"/>
          </p:cNvSpPr>
          <p:nvPr>
            <p:ph type="body" sz="quarter" idx="32" hasCustomPrompt="1"/>
          </p:nvPr>
        </p:nvSpPr>
        <p:spPr>
          <a:xfrm>
            <a:off x="8930511" y="1549381"/>
            <a:ext cx="2640982" cy="2556755"/>
          </a:xfrm>
          <a:prstGeom prst="rect">
            <a:avLst/>
          </a:prstGeom>
          <a:solidFill>
            <a:schemeClr val="tx2"/>
          </a:solidFill>
          <a:ln>
            <a:noFill/>
          </a:ln>
        </p:spPr>
        <p:txBody>
          <a:bodyPr vert="horz" lIns="216000" tIns="216000" rIns="216000" bIns="216000"/>
          <a:lstStyle>
            <a:lvl1pPr marL="0" indent="0">
              <a:lnSpc>
                <a:spcPct val="100000"/>
              </a:lnSpc>
              <a:buNone/>
              <a:defRPr sz="1200">
                <a:solidFill>
                  <a:schemeClr val="bg1"/>
                </a:solidFill>
              </a:defRPr>
            </a:lvl1pPr>
            <a:lvl2pPr marL="342969" indent="0">
              <a:buNone/>
              <a:defRPr sz="1200">
                <a:solidFill>
                  <a:schemeClr val="bg1"/>
                </a:solidFill>
              </a:defRPr>
            </a:lvl2pPr>
            <a:lvl3pPr marL="628776" indent="0">
              <a:buNone/>
              <a:defRPr sz="1200">
                <a:solidFill>
                  <a:schemeClr val="bg1"/>
                </a:solidFill>
              </a:defRPr>
            </a:lvl3pPr>
            <a:lvl4pPr marL="914583" indent="0">
              <a:buNone/>
              <a:defRPr sz="1200">
                <a:solidFill>
                  <a:schemeClr val="bg1"/>
                </a:solidFill>
              </a:defRPr>
            </a:lvl4pPr>
            <a:lvl5pPr marL="1200390" indent="0">
              <a:buNone/>
              <a:defRPr sz="1200">
                <a:solidFill>
                  <a:schemeClr val="bg1"/>
                </a:solidFill>
              </a:defRPr>
            </a:lvl5pPr>
          </a:lstStyle>
          <a:p>
            <a:pPr>
              <a:lnSpc>
                <a:spcPct val="140000"/>
              </a:lnSpc>
            </a:pPr>
            <a:r>
              <a:rPr lang="en-US" noProof="0" dirty="0"/>
              <a:t>Text in small boxes, white, 12pt</a:t>
            </a:r>
          </a:p>
        </p:txBody>
      </p:sp>
    </p:spTree>
    <p:extLst>
      <p:ext uri="{BB962C8B-B14F-4D97-AF65-F5344CB8AC3E}">
        <p14:creationId xmlns:p14="http://schemas.microsoft.com/office/powerpoint/2010/main" val="18443425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columns + Pictures">
    <p:spTree>
      <p:nvGrpSpPr>
        <p:cNvPr id="1" name=""/>
        <p:cNvGrpSpPr/>
        <p:nvPr/>
      </p:nvGrpSpPr>
      <p:grpSpPr>
        <a:xfrm>
          <a:off x="0" y="0"/>
          <a:ext cx="0" cy="0"/>
          <a:chOff x="0" y="0"/>
          <a:chExt cx="0" cy="0"/>
        </a:xfrm>
      </p:grpSpPr>
      <p:sp>
        <p:nvSpPr>
          <p:cNvPr id="5" name="Title 1"/>
          <p:cNvSpPr>
            <a:spLocks noGrp="1"/>
          </p:cNvSpPr>
          <p:nvPr>
            <p:ph type="title" hasCustomPrompt="1"/>
          </p:nvPr>
        </p:nvSpPr>
        <p:spPr bwMode="black">
          <a:xfrm>
            <a:off x="608377" y="394198"/>
            <a:ext cx="9562986" cy="731689"/>
          </a:xfrm>
          <a:prstGeom prst="rect">
            <a:avLst/>
          </a:prstGeom>
        </p:spPr>
        <p:txBody>
          <a:bodyPr lIns="0" anchor="ctr"/>
          <a:lstStyle>
            <a:lvl1pPr>
              <a:defRPr>
                <a:solidFill>
                  <a:schemeClr val="tx2"/>
                </a:solidFill>
              </a:defRPr>
            </a:lvl1pPr>
          </a:lstStyle>
          <a:p>
            <a:r>
              <a:rPr lang="en-US" noProof="0"/>
              <a:t>Headline, Dark Blue, 36pt</a:t>
            </a:r>
          </a:p>
        </p:txBody>
      </p:sp>
      <p:sp>
        <p:nvSpPr>
          <p:cNvPr id="4" name="Textplatzhalter 3"/>
          <p:cNvSpPr>
            <a:spLocks noGrp="1"/>
          </p:cNvSpPr>
          <p:nvPr>
            <p:ph type="body" sz="quarter" idx="10" hasCustomPrompt="1"/>
          </p:nvPr>
        </p:nvSpPr>
        <p:spPr>
          <a:xfrm>
            <a:off x="619309" y="3469006"/>
            <a:ext cx="2559837" cy="470009"/>
          </a:xfrm>
          <a:prstGeom prst="rect">
            <a:avLst/>
          </a:prstGeom>
        </p:spPr>
        <p:txBody>
          <a:bodyPr vert="horz" lIns="0"/>
          <a:lstStyle>
            <a:lvl1pPr marL="0" indent="0">
              <a:buNone/>
              <a:defRPr sz="1400"/>
            </a:lvl1pPr>
          </a:lstStyle>
          <a:p>
            <a:r>
              <a:rPr lang="en-US" noProof="0"/>
              <a:t>Caption, blue, 14pt</a:t>
            </a:r>
          </a:p>
        </p:txBody>
      </p:sp>
      <p:sp>
        <p:nvSpPr>
          <p:cNvPr id="13" name="Bildplatzhalter 12"/>
          <p:cNvSpPr>
            <a:spLocks noGrp="1"/>
          </p:cNvSpPr>
          <p:nvPr>
            <p:ph type="pic" sz="quarter" idx="17"/>
          </p:nvPr>
        </p:nvSpPr>
        <p:spPr>
          <a:xfrm>
            <a:off x="607801" y="1894878"/>
            <a:ext cx="2525920" cy="1568812"/>
          </a:xfrm>
          <a:prstGeom prst="rect">
            <a:avLst/>
          </a:prstGeom>
        </p:spPr>
        <p:txBody>
          <a:bodyPr vert="horz"/>
          <a:lstStyle>
            <a:lvl1pPr marL="0" indent="0">
              <a:lnSpc>
                <a:spcPct val="100000"/>
              </a:lnSpc>
              <a:spcBef>
                <a:spcPts val="0"/>
              </a:spcBef>
              <a:buNone/>
              <a:defRPr sz="1200" spc="0"/>
            </a:lvl1pPr>
          </a:lstStyle>
          <a:p>
            <a:r>
              <a:rPr lang="en-US" noProof="0" dirty="0" err="1"/>
              <a:t>Bild</a:t>
            </a:r>
            <a:r>
              <a:rPr lang="en-US" noProof="0" dirty="0"/>
              <a:t> auf </a:t>
            </a:r>
            <a:r>
              <a:rPr lang="en-US" noProof="0" dirty="0" err="1"/>
              <a:t>Platzhalter</a:t>
            </a:r>
            <a:r>
              <a:rPr lang="en-US" noProof="0" dirty="0"/>
              <a:t> </a:t>
            </a:r>
            <a:r>
              <a:rPr lang="en-US" noProof="0" dirty="0" err="1"/>
              <a:t>ziehen</a:t>
            </a:r>
            <a:r>
              <a:rPr lang="en-US" noProof="0" dirty="0"/>
              <a:t> </a:t>
            </a:r>
            <a:r>
              <a:rPr lang="en-US" noProof="0" dirty="0" err="1"/>
              <a:t>oder</a:t>
            </a:r>
            <a:r>
              <a:rPr lang="en-US" noProof="0" dirty="0"/>
              <a:t> </a:t>
            </a:r>
            <a:r>
              <a:rPr lang="en-US" noProof="0" dirty="0" err="1"/>
              <a:t>durch</a:t>
            </a:r>
            <a:r>
              <a:rPr lang="en-US" noProof="0" dirty="0"/>
              <a:t> </a:t>
            </a:r>
            <a:r>
              <a:rPr lang="en-US" noProof="0" dirty="0" err="1"/>
              <a:t>Klicken</a:t>
            </a:r>
            <a:r>
              <a:rPr lang="en-US" noProof="0" dirty="0"/>
              <a:t> auf Symbol </a:t>
            </a:r>
            <a:r>
              <a:rPr lang="en-US" noProof="0" dirty="0" err="1"/>
              <a:t>hinzufügen</a:t>
            </a:r>
            <a:endParaRPr lang="en-US" noProof="0" dirty="0"/>
          </a:p>
        </p:txBody>
      </p:sp>
      <p:sp>
        <p:nvSpPr>
          <p:cNvPr id="32" name="Textplatzhalter 3"/>
          <p:cNvSpPr>
            <a:spLocks noGrp="1"/>
          </p:cNvSpPr>
          <p:nvPr>
            <p:ph type="body" sz="quarter" idx="22" hasCustomPrompt="1"/>
          </p:nvPr>
        </p:nvSpPr>
        <p:spPr>
          <a:xfrm>
            <a:off x="3428297" y="3469006"/>
            <a:ext cx="2551288" cy="470009"/>
          </a:xfrm>
          <a:prstGeom prst="rect">
            <a:avLst/>
          </a:prstGeom>
        </p:spPr>
        <p:txBody>
          <a:bodyPr vert="horz" lIns="0"/>
          <a:lstStyle>
            <a:lvl1pPr marL="0" indent="0">
              <a:buNone/>
              <a:defRPr sz="1400"/>
            </a:lvl1pPr>
          </a:lstStyle>
          <a:p>
            <a:r>
              <a:rPr lang="en-US" noProof="0"/>
              <a:t>Caption, blue, 14pt</a:t>
            </a:r>
          </a:p>
        </p:txBody>
      </p:sp>
      <p:sp>
        <p:nvSpPr>
          <p:cNvPr id="34" name="Textplatzhalter 3"/>
          <p:cNvSpPr>
            <a:spLocks noGrp="1"/>
          </p:cNvSpPr>
          <p:nvPr>
            <p:ph type="body" sz="quarter" idx="24" hasCustomPrompt="1"/>
          </p:nvPr>
        </p:nvSpPr>
        <p:spPr>
          <a:xfrm>
            <a:off x="6248673" y="3469006"/>
            <a:ext cx="2571219" cy="470009"/>
          </a:xfrm>
          <a:prstGeom prst="rect">
            <a:avLst/>
          </a:prstGeom>
        </p:spPr>
        <p:txBody>
          <a:bodyPr vert="horz" lIns="0"/>
          <a:lstStyle>
            <a:lvl1pPr marL="0" indent="0">
              <a:buNone/>
              <a:defRPr sz="1400"/>
            </a:lvl1pPr>
          </a:lstStyle>
          <a:p>
            <a:r>
              <a:rPr lang="en-US" noProof="0"/>
              <a:t>Caption, blue, 14pt</a:t>
            </a:r>
          </a:p>
        </p:txBody>
      </p:sp>
      <p:sp>
        <p:nvSpPr>
          <p:cNvPr id="36" name="Textplatzhalter 3"/>
          <p:cNvSpPr>
            <a:spLocks noGrp="1"/>
          </p:cNvSpPr>
          <p:nvPr>
            <p:ph type="body" sz="quarter" idx="26" hasCustomPrompt="1"/>
          </p:nvPr>
        </p:nvSpPr>
        <p:spPr>
          <a:xfrm>
            <a:off x="9039138" y="3469006"/>
            <a:ext cx="2548113" cy="470009"/>
          </a:xfrm>
          <a:prstGeom prst="rect">
            <a:avLst/>
          </a:prstGeom>
        </p:spPr>
        <p:txBody>
          <a:bodyPr vert="horz" lIns="0"/>
          <a:lstStyle>
            <a:lvl1pPr marL="0" indent="0">
              <a:buNone/>
              <a:defRPr sz="1400"/>
            </a:lvl1pPr>
          </a:lstStyle>
          <a:p>
            <a:r>
              <a:rPr lang="en-US" noProof="0"/>
              <a:t>Caption, blue, 14pt</a:t>
            </a:r>
          </a:p>
        </p:txBody>
      </p:sp>
      <p:sp>
        <p:nvSpPr>
          <p:cNvPr id="37" name="Bildplatzhalter 12"/>
          <p:cNvSpPr>
            <a:spLocks noGrp="1"/>
          </p:cNvSpPr>
          <p:nvPr>
            <p:ph type="pic" sz="quarter" idx="27"/>
          </p:nvPr>
        </p:nvSpPr>
        <p:spPr>
          <a:xfrm>
            <a:off x="3432819" y="1894878"/>
            <a:ext cx="2525920" cy="1568812"/>
          </a:xfrm>
          <a:prstGeom prst="rect">
            <a:avLst/>
          </a:prstGeom>
        </p:spPr>
        <p:txBody>
          <a:bodyPr vert="horz"/>
          <a:lstStyle>
            <a:lvl1pPr marL="0" indent="0">
              <a:lnSpc>
                <a:spcPct val="100000"/>
              </a:lnSpc>
              <a:spcBef>
                <a:spcPts val="0"/>
              </a:spcBef>
              <a:buNone/>
              <a:defRPr sz="1200" spc="0"/>
            </a:lvl1pPr>
          </a:lstStyle>
          <a:p>
            <a:r>
              <a:rPr lang="en-US" noProof="0"/>
              <a:t>Bild auf Platzhalter ziehen oder durch Klicken auf Symbol hinzufügen</a:t>
            </a:r>
          </a:p>
        </p:txBody>
      </p:sp>
      <p:sp>
        <p:nvSpPr>
          <p:cNvPr id="38" name="Bildplatzhalter 12"/>
          <p:cNvSpPr>
            <a:spLocks noGrp="1"/>
          </p:cNvSpPr>
          <p:nvPr>
            <p:ph type="pic" sz="quarter" idx="28"/>
          </p:nvPr>
        </p:nvSpPr>
        <p:spPr>
          <a:xfrm>
            <a:off x="6250473" y="1894878"/>
            <a:ext cx="2525920" cy="1568812"/>
          </a:xfrm>
          <a:prstGeom prst="rect">
            <a:avLst/>
          </a:prstGeom>
        </p:spPr>
        <p:txBody>
          <a:bodyPr vert="horz"/>
          <a:lstStyle>
            <a:lvl1pPr marL="0" indent="0">
              <a:lnSpc>
                <a:spcPct val="100000"/>
              </a:lnSpc>
              <a:spcBef>
                <a:spcPts val="0"/>
              </a:spcBef>
              <a:buNone/>
              <a:defRPr sz="1200" spc="0"/>
            </a:lvl1pPr>
          </a:lstStyle>
          <a:p>
            <a:r>
              <a:rPr lang="en-US" noProof="0"/>
              <a:t>Bild auf Platzhalter ziehen oder durch Klicken auf Symbol hinzufügen</a:t>
            </a:r>
          </a:p>
        </p:txBody>
      </p:sp>
      <p:sp>
        <p:nvSpPr>
          <p:cNvPr id="39" name="Bildplatzhalter 12"/>
          <p:cNvSpPr>
            <a:spLocks noGrp="1"/>
          </p:cNvSpPr>
          <p:nvPr>
            <p:ph type="pic" sz="quarter" idx="29"/>
          </p:nvPr>
        </p:nvSpPr>
        <p:spPr>
          <a:xfrm>
            <a:off x="9043663" y="1894878"/>
            <a:ext cx="2525920" cy="1568812"/>
          </a:xfrm>
          <a:prstGeom prst="rect">
            <a:avLst/>
          </a:prstGeom>
        </p:spPr>
        <p:txBody>
          <a:bodyPr vert="horz"/>
          <a:lstStyle>
            <a:lvl1pPr marL="0" indent="0">
              <a:lnSpc>
                <a:spcPct val="100000"/>
              </a:lnSpc>
              <a:spcBef>
                <a:spcPts val="0"/>
              </a:spcBef>
              <a:buNone/>
              <a:defRPr sz="1200" spc="0"/>
            </a:lvl1pPr>
          </a:lstStyle>
          <a:p>
            <a:r>
              <a:rPr lang="en-US" noProof="0"/>
              <a:t>Bild auf Platzhalter ziehen oder durch Klicken auf Symbol hinzufügen</a:t>
            </a:r>
          </a:p>
        </p:txBody>
      </p:sp>
      <p:sp>
        <p:nvSpPr>
          <p:cNvPr id="6" name="Textplatzhalter 5"/>
          <p:cNvSpPr>
            <a:spLocks noGrp="1"/>
          </p:cNvSpPr>
          <p:nvPr>
            <p:ph type="body" sz="quarter" idx="30" hasCustomPrompt="1"/>
          </p:nvPr>
        </p:nvSpPr>
        <p:spPr>
          <a:xfrm>
            <a:off x="617162" y="3937917"/>
            <a:ext cx="2581935" cy="1853042"/>
          </a:xfrm>
          <a:prstGeom prst="rect">
            <a:avLst/>
          </a:prstGeom>
        </p:spPr>
        <p:txBody>
          <a:bodyPr vert="horz" lIns="0"/>
          <a:lstStyle>
            <a:lvl1pPr marL="0" indent="0">
              <a:buFontTx/>
              <a:buNone/>
              <a:defRPr sz="1200">
                <a:solidFill>
                  <a:srgbClr val="000000"/>
                </a:solidFill>
              </a:defRPr>
            </a:lvl1pPr>
            <a:lvl2pPr marL="342969" indent="0">
              <a:buFontTx/>
              <a:buNone/>
              <a:defRPr sz="1200">
                <a:solidFill>
                  <a:srgbClr val="000000"/>
                </a:solidFill>
              </a:defRPr>
            </a:lvl2pPr>
            <a:lvl3pPr marL="628776" indent="0">
              <a:buFontTx/>
              <a:buNone/>
              <a:defRPr sz="1200">
                <a:solidFill>
                  <a:srgbClr val="000000"/>
                </a:solidFill>
              </a:defRPr>
            </a:lvl3pPr>
            <a:lvl4pPr marL="914583" indent="0">
              <a:buFontTx/>
              <a:buNone/>
              <a:defRPr sz="1200">
                <a:solidFill>
                  <a:srgbClr val="000000"/>
                </a:solidFill>
              </a:defRPr>
            </a:lvl4pPr>
            <a:lvl5pPr marL="1200390" indent="0">
              <a:buFontTx/>
              <a:buNone/>
              <a:defRPr sz="1200">
                <a:solidFill>
                  <a:srgbClr val="000000"/>
                </a:solidFill>
              </a:defRPr>
            </a:lvl5pPr>
          </a:lstStyle>
          <a:p>
            <a:r>
              <a:rPr lang="en-US" noProof="0" dirty="0"/>
              <a:t>Text, black, 12pt. In cases where needed text accompanied by pictures can be as small as 12pt, </a:t>
            </a:r>
            <a:br>
              <a:rPr lang="en-US" noProof="0" dirty="0"/>
            </a:br>
            <a:r>
              <a:rPr lang="en-US" noProof="0" dirty="0"/>
              <a:t>but never below.</a:t>
            </a:r>
          </a:p>
        </p:txBody>
      </p:sp>
      <p:sp>
        <p:nvSpPr>
          <p:cNvPr id="17" name="Textplatzhalter 5"/>
          <p:cNvSpPr>
            <a:spLocks noGrp="1"/>
          </p:cNvSpPr>
          <p:nvPr>
            <p:ph type="body" sz="quarter" idx="31" hasCustomPrompt="1"/>
          </p:nvPr>
        </p:nvSpPr>
        <p:spPr>
          <a:xfrm>
            <a:off x="3428313" y="3937917"/>
            <a:ext cx="2551289" cy="1853042"/>
          </a:xfrm>
          <a:prstGeom prst="rect">
            <a:avLst/>
          </a:prstGeom>
        </p:spPr>
        <p:txBody>
          <a:bodyPr vert="horz" lIns="0"/>
          <a:lstStyle>
            <a:lvl1pPr marL="0" indent="0">
              <a:buFontTx/>
              <a:buNone/>
              <a:defRPr sz="1200">
                <a:solidFill>
                  <a:srgbClr val="000000"/>
                </a:solidFill>
              </a:defRPr>
            </a:lvl1pPr>
            <a:lvl2pPr marL="342969" indent="0">
              <a:buFontTx/>
              <a:buNone/>
              <a:defRPr sz="1200">
                <a:solidFill>
                  <a:srgbClr val="000000"/>
                </a:solidFill>
              </a:defRPr>
            </a:lvl2pPr>
            <a:lvl3pPr marL="628776" indent="0">
              <a:buFontTx/>
              <a:buNone/>
              <a:defRPr sz="1200">
                <a:solidFill>
                  <a:srgbClr val="000000"/>
                </a:solidFill>
              </a:defRPr>
            </a:lvl3pPr>
            <a:lvl4pPr marL="914583" indent="0">
              <a:buFontTx/>
              <a:buNone/>
              <a:defRPr sz="1200">
                <a:solidFill>
                  <a:srgbClr val="000000"/>
                </a:solidFill>
              </a:defRPr>
            </a:lvl4pPr>
            <a:lvl5pPr marL="1200390" indent="0">
              <a:buFontTx/>
              <a:buNone/>
              <a:defRPr sz="1200">
                <a:solidFill>
                  <a:srgbClr val="000000"/>
                </a:solidFill>
              </a:defRPr>
            </a:lvl5pPr>
          </a:lstStyle>
          <a:p>
            <a:r>
              <a:rPr lang="en-US" noProof="0" dirty="0"/>
              <a:t>Text, black, 12pt. In cases where needed text accompanied by pictures can be as small as 12pt, </a:t>
            </a:r>
            <a:br>
              <a:rPr lang="en-US" noProof="0" dirty="0"/>
            </a:br>
            <a:r>
              <a:rPr lang="en-US" noProof="0" dirty="0"/>
              <a:t>but never below.</a:t>
            </a:r>
          </a:p>
        </p:txBody>
      </p:sp>
      <p:sp>
        <p:nvSpPr>
          <p:cNvPr id="18" name="Textplatzhalter 5"/>
          <p:cNvSpPr>
            <a:spLocks noGrp="1"/>
          </p:cNvSpPr>
          <p:nvPr>
            <p:ph type="body" sz="quarter" idx="32" hasCustomPrompt="1"/>
          </p:nvPr>
        </p:nvSpPr>
        <p:spPr>
          <a:xfrm>
            <a:off x="6248673" y="3937917"/>
            <a:ext cx="2571219" cy="1853042"/>
          </a:xfrm>
          <a:prstGeom prst="rect">
            <a:avLst/>
          </a:prstGeom>
        </p:spPr>
        <p:txBody>
          <a:bodyPr vert="horz" lIns="0"/>
          <a:lstStyle>
            <a:lvl1pPr marL="0" indent="0">
              <a:buFontTx/>
              <a:buNone/>
              <a:defRPr sz="1200">
                <a:solidFill>
                  <a:srgbClr val="000000"/>
                </a:solidFill>
              </a:defRPr>
            </a:lvl1pPr>
            <a:lvl2pPr marL="342969" indent="0">
              <a:buFontTx/>
              <a:buNone/>
              <a:defRPr sz="1200">
                <a:solidFill>
                  <a:srgbClr val="000000"/>
                </a:solidFill>
              </a:defRPr>
            </a:lvl2pPr>
            <a:lvl3pPr marL="628776" indent="0">
              <a:buFontTx/>
              <a:buNone/>
              <a:defRPr sz="1200">
                <a:solidFill>
                  <a:srgbClr val="000000"/>
                </a:solidFill>
              </a:defRPr>
            </a:lvl3pPr>
            <a:lvl4pPr marL="914583" indent="0">
              <a:buFontTx/>
              <a:buNone/>
              <a:defRPr sz="1200">
                <a:solidFill>
                  <a:srgbClr val="000000"/>
                </a:solidFill>
              </a:defRPr>
            </a:lvl4pPr>
            <a:lvl5pPr marL="1200390" indent="0">
              <a:buFontTx/>
              <a:buNone/>
              <a:defRPr sz="1200">
                <a:solidFill>
                  <a:srgbClr val="000000"/>
                </a:solidFill>
              </a:defRPr>
            </a:lvl5pPr>
          </a:lstStyle>
          <a:p>
            <a:r>
              <a:rPr lang="en-US" noProof="0" dirty="0"/>
              <a:t>Text, black, 12pt. In cases where needed text accompanied by pictures can be as small as 12pt, </a:t>
            </a:r>
            <a:br>
              <a:rPr lang="en-US" noProof="0" dirty="0"/>
            </a:br>
            <a:r>
              <a:rPr lang="en-US" noProof="0" dirty="0"/>
              <a:t>but never below.</a:t>
            </a:r>
          </a:p>
        </p:txBody>
      </p:sp>
      <p:sp>
        <p:nvSpPr>
          <p:cNvPr id="19" name="Textplatzhalter 5"/>
          <p:cNvSpPr>
            <a:spLocks noGrp="1"/>
          </p:cNvSpPr>
          <p:nvPr>
            <p:ph type="body" sz="quarter" idx="33" hasCustomPrompt="1"/>
          </p:nvPr>
        </p:nvSpPr>
        <p:spPr>
          <a:xfrm>
            <a:off x="9039137" y="3937917"/>
            <a:ext cx="2562246" cy="1853042"/>
          </a:xfrm>
          <a:prstGeom prst="rect">
            <a:avLst/>
          </a:prstGeom>
        </p:spPr>
        <p:txBody>
          <a:bodyPr vert="horz" lIns="0"/>
          <a:lstStyle>
            <a:lvl1pPr marL="0" indent="0">
              <a:buFontTx/>
              <a:buNone/>
              <a:defRPr sz="1200">
                <a:solidFill>
                  <a:srgbClr val="000000"/>
                </a:solidFill>
              </a:defRPr>
            </a:lvl1pPr>
            <a:lvl2pPr marL="342969" indent="0">
              <a:buFontTx/>
              <a:buNone/>
              <a:defRPr sz="1200">
                <a:solidFill>
                  <a:srgbClr val="000000"/>
                </a:solidFill>
              </a:defRPr>
            </a:lvl2pPr>
            <a:lvl3pPr marL="628776" indent="0">
              <a:buFontTx/>
              <a:buNone/>
              <a:defRPr sz="1200">
                <a:solidFill>
                  <a:srgbClr val="000000"/>
                </a:solidFill>
              </a:defRPr>
            </a:lvl3pPr>
            <a:lvl4pPr marL="914583" indent="0">
              <a:buFontTx/>
              <a:buNone/>
              <a:defRPr sz="1200">
                <a:solidFill>
                  <a:srgbClr val="000000"/>
                </a:solidFill>
              </a:defRPr>
            </a:lvl4pPr>
            <a:lvl5pPr marL="1200390" indent="0">
              <a:buFontTx/>
              <a:buNone/>
              <a:defRPr sz="1200">
                <a:solidFill>
                  <a:srgbClr val="000000"/>
                </a:solidFill>
              </a:defRPr>
            </a:lvl5pPr>
          </a:lstStyle>
          <a:p>
            <a:r>
              <a:rPr lang="en-US" noProof="0" dirty="0"/>
              <a:t>Text, black, 12pt. In cases where needed text accompanied by pictures can be as small as 12pt, </a:t>
            </a:r>
            <a:br>
              <a:rPr lang="en-US" noProof="0" dirty="0"/>
            </a:br>
            <a:r>
              <a:rPr lang="en-US" noProof="0" dirty="0"/>
              <a:t>but never below.</a:t>
            </a:r>
          </a:p>
        </p:txBody>
      </p:sp>
    </p:spTree>
    <p:extLst>
      <p:ext uri="{BB962C8B-B14F-4D97-AF65-F5344CB8AC3E}">
        <p14:creationId xmlns:p14="http://schemas.microsoft.com/office/powerpoint/2010/main" val="4745109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ll size picture + Copytext">
    <p:spTree>
      <p:nvGrpSpPr>
        <p:cNvPr id="1" name=""/>
        <p:cNvGrpSpPr/>
        <p:nvPr/>
      </p:nvGrpSpPr>
      <p:grpSpPr>
        <a:xfrm>
          <a:off x="0" y="0"/>
          <a:ext cx="0" cy="0"/>
          <a:chOff x="0" y="0"/>
          <a:chExt cx="0" cy="0"/>
        </a:xfrm>
      </p:grpSpPr>
      <p:sp>
        <p:nvSpPr>
          <p:cNvPr id="3" name="Bildplatzhalter 2"/>
          <p:cNvSpPr>
            <a:spLocks noGrp="1"/>
          </p:cNvSpPr>
          <p:nvPr>
            <p:ph type="pic" sz="quarter" idx="31" hasCustomPrompt="1"/>
          </p:nvPr>
        </p:nvSpPr>
        <p:spPr>
          <a:xfrm>
            <a:off x="0" y="0"/>
            <a:ext cx="12198350" cy="6179607"/>
          </a:xfrm>
          <a:prstGeom prst="rect">
            <a:avLst/>
          </a:prstGeom>
        </p:spPr>
        <p:txBody>
          <a:bodyPr vert="horz"/>
          <a:lstStyle>
            <a:lvl1pPr marL="0" indent="0">
              <a:buNone/>
              <a:defRPr/>
            </a:lvl1pPr>
          </a:lstStyle>
          <a:p>
            <a:r>
              <a:rPr lang="en-US" noProof="0"/>
              <a:t>Photo</a:t>
            </a:r>
          </a:p>
        </p:txBody>
      </p:sp>
      <p:sp>
        <p:nvSpPr>
          <p:cNvPr id="5" name="Rechteck 4"/>
          <p:cNvSpPr/>
          <p:nvPr userDrawn="1"/>
        </p:nvSpPr>
        <p:spPr>
          <a:xfrm>
            <a:off x="1350958" y="1128976"/>
            <a:ext cx="4967510" cy="3790665"/>
          </a:xfrm>
          <a:prstGeom prst="rect">
            <a:avLst/>
          </a:prstGeom>
          <a:solidFill>
            <a:srgbClr val="FFFFFF">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0" marR="0" lvl="0" indent="0" algn="l" defTabSz="914583" rtl="0" eaLnBrk="1" fontAlgn="auto" latinLnBrk="0" hangingPunct="1">
              <a:lnSpc>
                <a:spcPct val="100000"/>
              </a:lnSpc>
              <a:spcBef>
                <a:spcPts val="0"/>
              </a:spcBef>
              <a:spcAft>
                <a:spcPts val="0"/>
              </a:spcAft>
              <a:buClrTx/>
              <a:buSzTx/>
              <a:buFontTx/>
              <a:buNone/>
              <a:tabLst/>
              <a:defRPr/>
            </a:pPr>
            <a:r>
              <a:rPr lang="en-US" sz="1400" noProof="0" dirty="0">
                <a:solidFill>
                  <a:srgbClr val="000000"/>
                </a:solidFill>
              </a:rPr>
              <a:t>Text in overlaying boxes, black, between 14pt and 18pt</a:t>
            </a:r>
          </a:p>
          <a:p>
            <a:pPr algn="ctr"/>
            <a:endParaRPr lang="de-DE" sz="1800" dirty="0"/>
          </a:p>
        </p:txBody>
      </p:sp>
    </p:spTree>
    <p:extLst>
      <p:ext uri="{BB962C8B-B14F-4D97-AF65-F5344CB8AC3E}">
        <p14:creationId xmlns:p14="http://schemas.microsoft.com/office/powerpoint/2010/main" val="16939522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utro">
    <p:spTree>
      <p:nvGrpSpPr>
        <p:cNvPr id="1" name=""/>
        <p:cNvGrpSpPr/>
        <p:nvPr/>
      </p:nvGrpSpPr>
      <p:grpSpPr>
        <a:xfrm>
          <a:off x="0" y="0"/>
          <a:ext cx="0" cy="0"/>
          <a:chOff x="0" y="0"/>
          <a:chExt cx="0" cy="0"/>
        </a:xfrm>
      </p:grpSpPr>
      <p:sp>
        <p:nvSpPr>
          <p:cNvPr id="4" name="Textfeld 3"/>
          <p:cNvSpPr txBox="1"/>
          <p:nvPr userDrawn="1"/>
        </p:nvSpPr>
        <p:spPr bwMode="black">
          <a:xfrm>
            <a:off x="1285629" y="1665905"/>
            <a:ext cx="9637096" cy="1570023"/>
          </a:xfrm>
          <a:prstGeom prst="rect">
            <a:avLst/>
          </a:prstGeom>
        </p:spPr>
        <p:txBody>
          <a:bodyPr wrap="square" rtlCol="0" anchor="ctr">
            <a:spAutoFit/>
          </a:bodyPr>
          <a:lstStyle/>
          <a:p>
            <a:pPr algn="ctr"/>
            <a:r>
              <a:rPr lang="en-US" sz="9602" noProof="0" dirty="0">
                <a:solidFill>
                  <a:schemeClr val="tx2"/>
                </a:solidFill>
              </a:rPr>
              <a:t>Thank </a:t>
            </a:r>
            <a:r>
              <a:rPr lang="en-US" sz="9602" noProof="0" dirty="0">
                <a:solidFill>
                  <a:schemeClr val="accent1"/>
                </a:solidFill>
              </a:rPr>
              <a:t>you!</a:t>
            </a:r>
          </a:p>
        </p:txBody>
      </p:sp>
      <p:pic>
        <p:nvPicPr>
          <p:cNvPr id="6" name="Bild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09061" y="3759133"/>
            <a:ext cx="3986642" cy="1085062"/>
          </a:xfrm>
          <a:prstGeom prst="rect">
            <a:avLst/>
          </a:prstGeom>
        </p:spPr>
      </p:pic>
    </p:spTree>
    <p:extLst>
      <p:ext uri="{BB962C8B-B14F-4D97-AF65-F5344CB8AC3E}">
        <p14:creationId xmlns:p14="http://schemas.microsoft.com/office/powerpoint/2010/main" val="14422449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tro 2">
    <p:spTree>
      <p:nvGrpSpPr>
        <p:cNvPr id="1" name=""/>
        <p:cNvGrpSpPr/>
        <p:nvPr/>
      </p:nvGrpSpPr>
      <p:grpSpPr>
        <a:xfrm>
          <a:off x="0" y="0"/>
          <a:ext cx="0" cy="0"/>
          <a:chOff x="0" y="0"/>
          <a:chExt cx="0" cy="0"/>
        </a:xfrm>
      </p:grpSpPr>
      <p:sp>
        <p:nvSpPr>
          <p:cNvPr id="4" name="Textfeld 3"/>
          <p:cNvSpPr txBox="1"/>
          <p:nvPr userDrawn="1"/>
        </p:nvSpPr>
        <p:spPr bwMode="black">
          <a:xfrm>
            <a:off x="1285629" y="1665905"/>
            <a:ext cx="9637096" cy="1570023"/>
          </a:xfrm>
          <a:prstGeom prst="rect">
            <a:avLst/>
          </a:prstGeom>
        </p:spPr>
        <p:txBody>
          <a:bodyPr wrap="square" rtlCol="0" anchor="ctr">
            <a:spAutoFit/>
          </a:bodyPr>
          <a:lstStyle/>
          <a:p>
            <a:pPr algn="ctr"/>
            <a:r>
              <a:rPr lang="en-US" sz="9602" noProof="0" dirty="0">
                <a:solidFill>
                  <a:schemeClr val="tx2"/>
                </a:solidFill>
              </a:rPr>
              <a:t>Thank </a:t>
            </a:r>
            <a:r>
              <a:rPr lang="en-US" sz="9602" noProof="0" dirty="0">
                <a:solidFill>
                  <a:schemeClr val="accent1"/>
                </a:solidFill>
              </a:rPr>
              <a:t>you!</a:t>
            </a:r>
          </a:p>
        </p:txBody>
      </p:sp>
      <p:pic>
        <p:nvPicPr>
          <p:cNvPr id="6" name="Bild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09061" y="3759134"/>
            <a:ext cx="3986642" cy="1080905"/>
          </a:xfrm>
          <a:prstGeom prst="rect">
            <a:avLst/>
          </a:prstGeom>
        </p:spPr>
      </p:pic>
    </p:spTree>
    <p:extLst>
      <p:ext uri="{BB962C8B-B14F-4D97-AF65-F5344CB8AC3E}">
        <p14:creationId xmlns:p14="http://schemas.microsoft.com/office/powerpoint/2010/main" val="1669484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2189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buClr>
                <a:srgbClr val="83A83E"/>
              </a:buClr>
              <a:defRPr>
                <a:solidFill>
                  <a:srgbClr val="00026C"/>
                </a:solidFill>
              </a:defRPr>
            </a:lvl1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95009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W Title 4">
    <p:spTree>
      <p:nvGrpSpPr>
        <p:cNvPr id="1" name=""/>
        <p:cNvGrpSpPr/>
        <p:nvPr/>
      </p:nvGrpSpPr>
      <p:grpSpPr>
        <a:xfrm>
          <a:off x="0" y="0"/>
          <a:ext cx="0" cy="0"/>
          <a:chOff x="0" y="0"/>
          <a:chExt cx="0" cy="0"/>
        </a:xfrm>
      </p:grpSpPr>
      <p:pic>
        <p:nvPicPr>
          <p:cNvPr id="28" name="Bild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198349" cy="4810818"/>
          </a:xfrm>
          <a:prstGeom prst="rect">
            <a:avLst/>
          </a:prstGeom>
        </p:spPr>
      </p:pic>
      <p:sp>
        <p:nvSpPr>
          <p:cNvPr id="17" name="Eine Ecke des Rechtecks schneiden 16"/>
          <p:cNvSpPr/>
          <p:nvPr userDrawn="1"/>
        </p:nvSpPr>
        <p:spPr>
          <a:xfrm flipV="1">
            <a:off x="607670" y="829168"/>
            <a:ext cx="6646660" cy="1366500"/>
          </a:xfrm>
          <a:prstGeom prst="snip1Rect">
            <a:avLst>
              <a:gd name="adj" fmla="val 17418"/>
            </a:avLst>
          </a:prstGeom>
          <a:solidFill>
            <a:schemeClr val="bg1">
              <a:alpha val="86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en-US" noProof="0" dirty="0"/>
          </a:p>
        </p:txBody>
      </p:sp>
      <p:sp>
        <p:nvSpPr>
          <p:cNvPr id="18" name="Title 1"/>
          <p:cNvSpPr>
            <a:spLocks noGrp="1"/>
          </p:cNvSpPr>
          <p:nvPr>
            <p:ph type="title" hasCustomPrompt="1"/>
          </p:nvPr>
        </p:nvSpPr>
        <p:spPr bwMode="black">
          <a:xfrm>
            <a:off x="814651" y="978098"/>
            <a:ext cx="6189550" cy="975586"/>
          </a:xfrm>
          <a:prstGeom prst="rect">
            <a:avLst/>
          </a:prstGeom>
        </p:spPr>
        <p:txBody>
          <a:bodyPr anchor="ctr"/>
          <a:lstStyle>
            <a:lvl1pPr>
              <a:defRPr sz="3700" baseline="0">
                <a:solidFill>
                  <a:schemeClr val="tx2"/>
                </a:solidFill>
              </a:defRPr>
            </a:lvl1pPr>
          </a:lstStyle>
          <a:p>
            <a:r>
              <a:rPr lang="en-US" noProof="0"/>
              <a:t>Presentation Title</a:t>
            </a:r>
          </a:p>
        </p:txBody>
      </p:sp>
      <p:pic>
        <p:nvPicPr>
          <p:cNvPr id="8" name="Bild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pic>
        <p:nvPicPr>
          <p:cNvPr id="9" name="Bild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10" name="Text Placeholder 5"/>
          <p:cNvSpPr>
            <a:spLocks noGrp="1"/>
          </p:cNvSpPr>
          <p:nvPr>
            <p:ph type="body" sz="quarter" idx="16" hasCustomPrompt="1"/>
          </p:nvPr>
        </p:nvSpPr>
        <p:spPr>
          <a:xfrm>
            <a:off x="490156"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en-US" noProof="0"/>
              <a:t>[Enter Date]</a:t>
            </a:r>
          </a:p>
        </p:txBody>
      </p:sp>
      <p:sp>
        <p:nvSpPr>
          <p:cNvPr id="11" name="Text Placeholder 5"/>
          <p:cNvSpPr>
            <a:spLocks noGrp="1"/>
          </p:cNvSpPr>
          <p:nvPr>
            <p:ph type="body" sz="quarter" idx="17" hasCustomPrompt="1"/>
          </p:nvPr>
        </p:nvSpPr>
        <p:spPr>
          <a:xfrm>
            <a:off x="490155" y="5416487"/>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en-US" noProof="0"/>
              <a:t>[Enter Your Name]</a:t>
            </a:r>
          </a:p>
        </p:txBody>
      </p:sp>
    </p:spTree>
    <p:extLst>
      <p:ext uri="{BB962C8B-B14F-4D97-AF65-F5344CB8AC3E}">
        <p14:creationId xmlns:p14="http://schemas.microsoft.com/office/powerpoint/2010/main" val="156329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W Title 2">
    <p:spTree>
      <p:nvGrpSpPr>
        <p:cNvPr id="1" name=""/>
        <p:cNvGrpSpPr/>
        <p:nvPr/>
      </p:nvGrpSpPr>
      <p:grpSpPr>
        <a:xfrm>
          <a:off x="0" y="0"/>
          <a:ext cx="0" cy="0"/>
          <a:chOff x="0" y="0"/>
          <a:chExt cx="0" cy="0"/>
        </a:xfrm>
      </p:grpSpPr>
      <p:pic>
        <p:nvPicPr>
          <p:cNvPr id="22" name="Bild 21"/>
          <p:cNvPicPr>
            <a:picLocks noChangeAspect="1"/>
          </p:cNvPicPr>
          <p:nvPr userDrawn="1"/>
        </p:nvPicPr>
        <p:blipFill rotWithShape="1">
          <a:blip r:embed="rId2">
            <a:extLst>
              <a:ext uri="{28A0092B-C50C-407E-A947-70E740481C1C}">
                <a14:useLocalDpi xmlns:a14="http://schemas.microsoft.com/office/drawing/2010/main" val="0"/>
              </a:ext>
            </a:extLst>
          </a:blip>
          <a:srcRect l="5029" t="20034" r="14049"/>
          <a:stretch/>
        </p:blipFill>
        <p:spPr>
          <a:xfrm>
            <a:off x="0" y="0"/>
            <a:ext cx="12198350" cy="4820316"/>
          </a:xfrm>
          <a:prstGeom prst="rect">
            <a:avLst/>
          </a:prstGeom>
        </p:spPr>
      </p:pic>
      <p:sp>
        <p:nvSpPr>
          <p:cNvPr id="36" name="Eine Ecke des Rechtecks schneiden 35"/>
          <p:cNvSpPr/>
          <p:nvPr userDrawn="1"/>
        </p:nvSpPr>
        <p:spPr>
          <a:xfrm flipV="1">
            <a:off x="607670" y="829168"/>
            <a:ext cx="6646660" cy="1366500"/>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en-US" noProof="0" dirty="0"/>
          </a:p>
        </p:txBody>
      </p:sp>
      <p:sp>
        <p:nvSpPr>
          <p:cNvPr id="37" name="Title 1"/>
          <p:cNvSpPr>
            <a:spLocks noGrp="1"/>
          </p:cNvSpPr>
          <p:nvPr>
            <p:ph type="title" hasCustomPrompt="1"/>
          </p:nvPr>
        </p:nvSpPr>
        <p:spPr bwMode="black">
          <a:xfrm>
            <a:off x="814651" y="978098"/>
            <a:ext cx="6206407" cy="975586"/>
          </a:xfrm>
          <a:prstGeom prst="rect">
            <a:avLst/>
          </a:prstGeom>
        </p:spPr>
        <p:txBody>
          <a:bodyPr anchor="ctr"/>
          <a:lstStyle>
            <a:lvl1pPr>
              <a:defRPr sz="3700" baseline="0">
                <a:solidFill>
                  <a:schemeClr val="tx2"/>
                </a:solidFill>
              </a:defRPr>
            </a:lvl1pPr>
          </a:lstStyle>
          <a:p>
            <a:r>
              <a:rPr lang="en-US" noProof="0"/>
              <a:t>Presentation Title</a:t>
            </a:r>
          </a:p>
        </p:txBody>
      </p:sp>
      <p:pic>
        <p:nvPicPr>
          <p:cNvPr id="8" name="Bild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pic>
        <p:nvPicPr>
          <p:cNvPr id="9" name="Bild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10" name="Text Placeholder 5"/>
          <p:cNvSpPr>
            <a:spLocks noGrp="1"/>
          </p:cNvSpPr>
          <p:nvPr>
            <p:ph type="body" sz="quarter" idx="16" hasCustomPrompt="1"/>
          </p:nvPr>
        </p:nvSpPr>
        <p:spPr>
          <a:xfrm>
            <a:off x="490156"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en-US" noProof="0"/>
              <a:t>[Enter Date]</a:t>
            </a:r>
          </a:p>
        </p:txBody>
      </p:sp>
      <p:sp>
        <p:nvSpPr>
          <p:cNvPr id="11" name="Text Placeholder 5"/>
          <p:cNvSpPr>
            <a:spLocks noGrp="1"/>
          </p:cNvSpPr>
          <p:nvPr>
            <p:ph type="body" sz="quarter" idx="17" hasCustomPrompt="1"/>
          </p:nvPr>
        </p:nvSpPr>
        <p:spPr>
          <a:xfrm>
            <a:off x="490155" y="5416487"/>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en-US" noProof="0"/>
              <a:t>[Enter Your Name]</a:t>
            </a:r>
          </a:p>
        </p:txBody>
      </p:sp>
    </p:spTree>
    <p:extLst>
      <p:ext uri="{BB962C8B-B14F-4D97-AF65-F5344CB8AC3E}">
        <p14:creationId xmlns:p14="http://schemas.microsoft.com/office/powerpoint/2010/main" val="2458223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BW Title 2">
    <p:spTree>
      <p:nvGrpSpPr>
        <p:cNvPr id="1" name=""/>
        <p:cNvGrpSpPr/>
        <p:nvPr/>
      </p:nvGrpSpPr>
      <p:grpSpPr>
        <a:xfrm>
          <a:off x="0" y="0"/>
          <a:ext cx="0" cy="0"/>
          <a:chOff x="0" y="0"/>
          <a:chExt cx="0" cy="0"/>
        </a:xfrm>
      </p:grpSpPr>
      <p:pic>
        <p:nvPicPr>
          <p:cNvPr id="22" name="Bild 21"/>
          <p:cNvPicPr>
            <a:picLocks noChangeAspect="1"/>
          </p:cNvPicPr>
          <p:nvPr userDrawn="1"/>
        </p:nvPicPr>
        <p:blipFill rotWithShape="1">
          <a:blip r:embed="rId2">
            <a:extLst>
              <a:ext uri="{28A0092B-C50C-407E-A947-70E740481C1C}">
                <a14:useLocalDpi xmlns:a14="http://schemas.microsoft.com/office/drawing/2010/main" val="0"/>
              </a:ext>
            </a:extLst>
          </a:blip>
          <a:srcRect l="3579" t="5120" r="10057"/>
          <a:stretch/>
        </p:blipFill>
        <p:spPr>
          <a:xfrm>
            <a:off x="1" y="0"/>
            <a:ext cx="12198350" cy="4840886"/>
          </a:xfrm>
          <a:prstGeom prst="rect">
            <a:avLst/>
          </a:prstGeom>
        </p:spPr>
      </p:pic>
      <p:sp>
        <p:nvSpPr>
          <p:cNvPr id="36" name="Eine Ecke des Rechtecks schneiden 35"/>
          <p:cNvSpPr/>
          <p:nvPr userDrawn="1"/>
        </p:nvSpPr>
        <p:spPr>
          <a:xfrm flipV="1">
            <a:off x="607670" y="829168"/>
            <a:ext cx="6646660" cy="1366500"/>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de-DE" dirty="0"/>
          </a:p>
        </p:txBody>
      </p:sp>
      <p:sp>
        <p:nvSpPr>
          <p:cNvPr id="37" name="Title 1"/>
          <p:cNvSpPr>
            <a:spLocks noGrp="1"/>
          </p:cNvSpPr>
          <p:nvPr>
            <p:ph type="title" hasCustomPrompt="1"/>
          </p:nvPr>
        </p:nvSpPr>
        <p:spPr bwMode="black">
          <a:xfrm>
            <a:off x="814651" y="978098"/>
            <a:ext cx="6206407" cy="975586"/>
          </a:xfrm>
          <a:prstGeom prst="rect">
            <a:avLst/>
          </a:prstGeom>
        </p:spPr>
        <p:txBody>
          <a:bodyPr anchor="ctr"/>
          <a:lstStyle>
            <a:lvl1pPr>
              <a:defRPr sz="3700" baseline="0">
                <a:solidFill>
                  <a:schemeClr val="tx2"/>
                </a:solidFill>
              </a:defRPr>
            </a:lvl1pPr>
          </a:lstStyle>
          <a:p>
            <a:r>
              <a:rPr lang="en-US" dirty="0"/>
              <a:t>Presentation Title</a:t>
            </a:r>
          </a:p>
        </p:txBody>
      </p:sp>
      <p:pic>
        <p:nvPicPr>
          <p:cNvPr id="8" name="Bild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pic>
        <p:nvPicPr>
          <p:cNvPr id="9" name="Bild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10" name="Text Placeholder 5"/>
          <p:cNvSpPr>
            <a:spLocks noGrp="1"/>
          </p:cNvSpPr>
          <p:nvPr>
            <p:ph type="body" sz="quarter" idx="16" hasCustomPrompt="1"/>
          </p:nvPr>
        </p:nvSpPr>
        <p:spPr>
          <a:xfrm>
            <a:off x="490164"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de-DE" dirty="0"/>
              <a:t>[</a:t>
            </a:r>
            <a:r>
              <a:rPr lang="de-DE" dirty="0" err="1"/>
              <a:t>Enter</a:t>
            </a:r>
            <a:r>
              <a:rPr lang="de-DE" dirty="0"/>
              <a:t> Date]</a:t>
            </a:r>
          </a:p>
        </p:txBody>
      </p:sp>
      <p:sp>
        <p:nvSpPr>
          <p:cNvPr id="11" name="Text Placeholder 5"/>
          <p:cNvSpPr>
            <a:spLocks noGrp="1"/>
          </p:cNvSpPr>
          <p:nvPr>
            <p:ph type="body" sz="quarter" idx="17" hasCustomPrompt="1"/>
          </p:nvPr>
        </p:nvSpPr>
        <p:spPr>
          <a:xfrm>
            <a:off x="490155" y="5416490"/>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de-DE" dirty="0"/>
              <a:t>[</a:t>
            </a:r>
            <a:r>
              <a:rPr lang="de-DE" dirty="0" err="1"/>
              <a:t>Enter</a:t>
            </a:r>
            <a:r>
              <a:rPr lang="de-DE" dirty="0"/>
              <a:t> </a:t>
            </a:r>
            <a:r>
              <a:rPr lang="de-DE" dirty="0" err="1"/>
              <a:t>Your</a:t>
            </a:r>
            <a:r>
              <a:rPr lang="de-DE" dirty="0"/>
              <a:t> Name]</a:t>
            </a:r>
          </a:p>
        </p:txBody>
      </p:sp>
    </p:spTree>
    <p:extLst>
      <p:ext uri="{BB962C8B-B14F-4D97-AF65-F5344CB8AC3E}">
        <p14:creationId xmlns:p14="http://schemas.microsoft.com/office/powerpoint/2010/main" val="3369536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BW Title 2">
    <p:spTree>
      <p:nvGrpSpPr>
        <p:cNvPr id="1" name=""/>
        <p:cNvGrpSpPr/>
        <p:nvPr/>
      </p:nvGrpSpPr>
      <p:grpSpPr>
        <a:xfrm>
          <a:off x="0" y="0"/>
          <a:ext cx="0" cy="0"/>
          <a:chOff x="0" y="0"/>
          <a:chExt cx="0" cy="0"/>
        </a:xfrm>
      </p:grpSpPr>
      <p:pic>
        <p:nvPicPr>
          <p:cNvPr id="22" name="Bild 21"/>
          <p:cNvPicPr>
            <a:picLocks noChangeAspect="1"/>
          </p:cNvPicPr>
          <p:nvPr userDrawn="1"/>
        </p:nvPicPr>
        <p:blipFill rotWithShape="1">
          <a:blip r:embed="rId2">
            <a:extLst>
              <a:ext uri="{28A0092B-C50C-407E-A947-70E740481C1C}">
                <a14:useLocalDpi xmlns:a14="http://schemas.microsoft.com/office/drawing/2010/main" val="0"/>
              </a:ext>
            </a:extLst>
          </a:blip>
          <a:srcRect t="6483" r="6483"/>
          <a:stretch/>
        </p:blipFill>
        <p:spPr>
          <a:xfrm>
            <a:off x="0" y="0"/>
            <a:ext cx="12198350" cy="4796630"/>
          </a:xfrm>
          <a:prstGeom prst="rect">
            <a:avLst/>
          </a:prstGeom>
        </p:spPr>
      </p:pic>
      <p:sp>
        <p:nvSpPr>
          <p:cNvPr id="36" name="Eine Ecke des Rechtecks schneiden 35"/>
          <p:cNvSpPr/>
          <p:nvPr userDrawn="1"/>
        </p:nvSpPr>
        <p:spPr>
          <a:xfrm flipV="1">
            <a:off x="607670" y="829168"/>
            <a:ext cx="6646660" cy="1366500"/>
          </a:xfrm>
          <a:prstGeom prst="snip1Rect">
            <a:avLst>
              <a:gd name="adj" fmla="val 17418"/>
            </a:avLst>
          </a:prstGeom>
          <a:solidFill>
            <a:schemeClr val="bg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en-US" noProof="0" dirty="0"/>
          </a:p>
        </p:txBody>
      </p:sp>
      <p:sp>
        <p:nvSpPr>
          <p:cNvPr id="37" name="Title 1"/>
          <p:cNvSpPr>
            <a:spLocks noGrp="1"/>
          </p:cNvSpPr>
          <p:nvPr>
            <p:ph type="title" hasCustomPrompt="1"/>
          </p:nvPr>
        </p:nvSpPr>
        <p:spPr bwMode="black">
          <a:xfrm>
            <a:off x="814651" y="978098"/>
            <a:ext cx="6206407" cy="975586"/>
          </a:xfrm>
          <a:prstGeom prst="rect">
            <a:avLst/>
          </a:prstGeom>
        </p:spPr>
        <p:txBody>
          <a:bodyPr anchor="ctr"/>
          <a:lstStyle>
            <a:lvl1pPr>
              <a:defRPr sz="3700" baseline="0">
                <a:solidFill>
                  <a:schemeClr val="tx2"/>
                </a:solidFill>
              </a:defRPr>
            </a:lvl1pPr>
          </a:lstStyle>
          <a:p>
            <a:r>
              <a:rPr lang="en-US" noProof="0"/>
              <a:t>Presentation Title</a:t>
            </a:r>
          </a:p>
        </p:txBody>
      </p:sp>
      <p:pic>
        <p:nvPicPr>
          <p:cNvPr id="8" name="Bild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pic>
        <p:nvPicPr>
          <p:cNvPr id="9" name="Bild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10" name="Text Placeholder 5"/>
          <p:cNvSpPr>
            <a:spLocks noGrp="1"/>
          </p:cNvSpPr>
          <p:nvPr>
            <p:ph type="body" sz="quarter" idx="16" hasCustomPrompt="1"/>
          </p:nvPr>
        </p:nvSpPr>
        <p:spPr>
          <a:xfrm>
            <a:off x="490156"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en-US" noProof="0"/>
              <a:t>[Enter Date]</a:t>
            </a:r>
          </a:p>
        </p:txBody>
      </p:sp>
      <p:sp>
        <p:nvSpPr>
          <p:cNvPr id="11" name="Text Placeholder 5"/>
          <p:cNvSpPr>
            <a:spLocks noGrp="1"/>
          </p:cNvSpPr>
          <p:nvPr>
            <p:ph type="body" sz="quarter" idx="17" hasCustomPrompt="1"/>
          </p:nvPr>
        </p:nvSpPr>
        <p:spPr>
          <a:xfrm>
            <a:off x="490155" y="5416487"/>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en-US" noProof="0"/>
              <a:t>[Enter Your Name]</a:t>
            </a:r>
          </a:p>
        </p:txBody>
      </p:sp>
    </p:spTree>
    <p:extLst>
      <p:ext uri="{BB962C8B-B14F-4D97-AF65-F5344CB8AC3E}">
        <p14:creationId xmlns:p14="http://schemas.microsoft.com/office/powerpoint/2010/main" val="1591618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W Title 5">
    <p:spTree>
      <p:nvGrpSpPr>
        <p:cNvPr id="1" name=""/>
        <p:cNvGrpSpPr/>
        <p:nvPr/>
      </p:nvGrpSpPr>
      <p:grpSpPr>
        <a:xfrm>
          <a:off x="0" y="0"/>
          <a:ext cx="0" cy="0"/>
          <a:chOff x="0" y="0"/>
          <a:chExt cx="0" cy="0"/>
        </a:xfrm>
      </p:grpSpPr>
      <p:pic>
        <p:nvPicPr>
          <p:cNvPr id="28" name="Bild 27"/>
          <p:cNvPicPr>
            <a:picLocks noChangeAspect="1"/>
          </p:cNvPicPr>
          <p:nvPr userDrawn="1"/>
        </p:nvPicPr>
        <p:blipFill rotWithShape="1">
          <a:blip r:embed="rId2" cstate="print">
            <a:extLst>
              <a:ext uri="{28A0092B-C50C-407E-A947-70E740481C1C}">
                <a14:useLocalDpi xmlns:a14="http://schemas.microsoft.com/office/drawing/2010/main" val="0"/>
              </a:ext>
            </a:extLst>
          </a:blip>
          <a:srcRect t="43950" r="14388" b="12038"/>
          <a:stretch/>
        </p:blipFill>
        <p:spPr>
          <a:xfrm>
            <a:off x="0" y="0"/>
            <a:ext cx="12198350" cy="4827117"/>
          </a:xfrm>
          <a:prstGeom prst="rect">
            <a:avLst/>
          </a:prstGeom>
        </p:spPr>
      </p:pic>
      <p:sp>
        <p:nvSpPr>
          <p:cNvPr id="17" name="Eine Ecke des Rechtecks schneiden 16"/>
          <p:cNvSpPr/>
          <p:nvPr userDrawn="1"/>
        </p:nvSpPr>
        <p:spPr>
          <a:xfrm flipV="1">
            <a:off x="607670" y="829168"/>
            <a:ext cx="6646660" cy="1366500"/>
          </a:xfrm>
          <a:prstGeom prst="snip1Rect">
            <a:avLst>
              <a:gd name="adj" fmla="val 17418"/>
            </a:avLst>
          </a:prstGeom>
          <a:solidFill>
            <a:schemeClr val="bg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lIns="121963" tIns="60981" rIns="121963" bIns="60981" rtlCol="0" anchor="ctr"/>
          <a:lstStyle/>
          <a:p>
            <a:pPr algn="ctr"/>
            <a:endParaRPr lang="en-US" noProof="0" dirty="0"/>
          </a:p>
        </p:txBody>
      </p:sp>
      <p:sp>
        <p:nvSpPr>
          <p:cNvPr id="18" name="Title 1"/>
          <p:cNvSpPr>
            <a:spLocks noGrp="1"/>
          </p:cNvSpPr>
          <p:nvPr>
            <p:ph type="title" hasCustomPrompt="1"/>
          </p:nvPr>
        </p:nvSpPr>
        <p:spPr bwMode="black">
          <a:xfrm>
            <a:off x="814651" y="978098"/>
            <a:ext cx="6214835" cy="975586"/>
          </a:xfrm>
          <a:prstGeom prst="rect">
            <a:avLst/>
          </a:prstGeom>
        </p:spPr>
        <p:txBody>
          <a:bodyPr anchor="ctr"/>
          <a:lstStyle>
            <a:lvl1pPr>
              <a:defRPr sz="3700" baseline="0">
                <a:solidFill>
                  <a:schemeClr val="tx2"/>
                </a:solidFill>
              </a:defRPr>
            </a:lvl1pPr>
          </a:lstStyle>
          <a:p>
            <a:r>
              <a:rPr lang="en-US" noProof="0"/>
              <a:t>Presentation Title</a:t>
            </a:r>
          </a:p>
        </p:txBody>
      </p:sp>
      <p:pic>
        <p:nvPicPr>
          <p:cNvPr id="8" name="Bild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pic>
        <p:nvPicPr>
          <p:cNvPr id="9" name="Bild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7742" r="12160"/>
          <a:stretch/>
        </p:blipFill>
        <p:spPr>
          <a:xfrm>
            <a:off x="0" y="4497996"/>
            <a:ext cx="12198350" cy="352106"/>
          </a:xfrm>
          <a:prstGeom prst="rect">
            <a:avLst/>
          </a:prstGeom>
        </p:spPr>
      </p:pic>
      <p:sp>
        <p:nvSpPr>
          <p:cNvPr id="10" name="Text Placeholder 5"/>
          <p:cNvSpPr>
            <a:spLocks noGrp="1"/>
          </p:cNvSpPr>
          <p:nvPr>
            <p:ph type="body" sz="quarter" idx="16" hasCustomPrompt="1"/>
          </p:nvPr>
        </p:nvSpPr>
        <p:spPr>
          <a:xfrm>
            <a:off x="490156" y="6288651"/>
            <a:ext cx="3444424" cy="406494"/>
          </a:xfrm>
          <a:prstGeom prst="rect">
            <a:avLst/>
          </a:prstGeom>
        </p:spPr>
        <p:txBody>
          <a:bodyPr vert="horz" anchor="ctr">
            <a:noAutofit/>
          </a:bodyPr>
          <a:lstStyle>
            <a:lvl1pPr marL="0" marR="0" indent="0" algn="l" defTabSz="1219627" rtl="0" eaLnBrk="1" fontAlgn="auto" latinLnBrk="0" hangingPunct="1">
              <a:lnSpc>
                <a:spcPct val="100000"/>
              </a:lnSpc>
              <a:spcBef>
                <a:spcPts val="0"/>
              </a:spcBef>
              <a:spcAft>
                <a:spcPts val="0"/>
              </a:spcAft>
              <a:buClr>
                <a:schemeClr val="accent1"/>
              </a:buClr>
              <a:buSzTx/>
              <a:buFontTx/>
              <a:buNone/>
              <a:tabLst/>
              <a:defRPr sz="1500" b="1" i="0" baseline="0">
                <a:solidFill>
                  <a:srgbClr val="636466"/>
                </a:solidFill>
              </a:defRPr>
            </a:lvl1pPr>
          </a:lstStyle>
          <a:p>
            <a:r>
              <a:rPr lang="en-US" noProof="0"/>
              <a:t>[Enter Date]</a:t>
            </a:r>
          </a:p>
        </p:txBody>
      </p:sp>
      <p:sp>
        <p:nvSpPr>
          <p:cNvPr id="11" name="Text Placeholder 5"/>
          <p:cNvSpPr>
            <a:spLocks noGrp="1"/>
          </p:cNvSpPr>
          <p:nvPr>
            <p:ph type="body" sz="quarter" idx="17" hasCustomPrompt="1"/>
          </p:nvPr>
        </p:nvSpPr>
        <p:spPr>
          <a:xfrm>
            <a:off x="490155" y="5416487"/>
            <a:ext cx="5786655" cy="760341"/>
          </a:xfrm>
          <a:prstGeom prst="rect">
            <a:avLst/>
          </a:prstGeom>
        </p:spPr>
        <p:txBody>
          <a:bodyPr vert="horz" anchor="b">
            <a:noAutofit/>
          </a:bodyPr>
          <a:lstStyle>
            <a:lvl1pPr marL="0" marR="0" indent="0" algn="l" defTabSz="1219627" rtl="0" eaLnBrk="1" fontAlgn="auto" latinLnBrk="0" hangingPunct="1">
              <a:lnSpc>
                <a:spcPct val="130000"/>
              </a:lnSpc>
              <a:spcBef>
                <a:spcPts val="0"/>
              </a:spcBef>
              <a:spcAft>
                <a:spcPts val="0"/>
              </a:spcAft>
              <a:buClr>
                <a:schemeClr val="accent1"/>
              </a:buClr>
              <a:buSzTx/>
              <a:buFontTx/>
              <a:buNone/>
              <a:tabLst/>
              <a:defRPr sz="1500" b="0" i="0" baseline="0">
                <a:solidFill>
                  <a:srgbClr val="636466"/>
                </a:solidFill>
              </a:defRPr>
            </a:lvl1pPr>
          </a:lstStyle>
          <a:p>
            <a:r>
              <a:rPr lang="en-US" noProof="0"/>
              <a:t>[Enter Your Name]</a:t>
            </a:r>
          </a:p>
        </p:txBody>
      </p:sp>
    </p:spTree>
    <p:extLst>
      <p:ext uri="{BB962C8B-B14F-4D97-AF65-F5344CB8AC3E}">
        <p14:creationId xmlns:p14="http://schemas.microsoft.com/office/powerpoint/2010/main" val="3746294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image" Target="../media/image2.png"/><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image" Target="../media/image14.png"/><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theme" Target="../theme/theme2.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Bild 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0" y="6035162"/>
            <a:ext cx="12198350" cy="246816"/>
          </a:xfrm>
          <a:prstGeom prst="rect">
            <a:avLst/>
          </a:prstGeom>
        </p:spPr>
      </p:pic>
      <p:sp>
        <p:nvSpPr>
          <p:cNvPr id="8" name="Textfeld 7"/>
          <p:cNvSpPr txBox="1"/>
          <p:nvPr/>
        </p:nvSpPr>
        <p:spPr bwMode="black">
          <a:xfrm>
            <a:off x="2834955" y="6570783"/>
            <a:ext cx="1853800" cy="328371"/>
          </a:xfrm>
          <a:prstGeom prst="rect">
            <a:avLst/>
          </a:prstGeom>
        </p:spPr>
        <p:txBody>
          <a:bodyPr wrap="square" lIns="121963" tIns="60981" rIns="121963" bIns="60981" rtlCol="0" anchor="ctr">
            <a:spAutoFit/>
          </a:bodyPr>
          <a:lstStyle/>
          <a:p>
            <a:pPr marL="0" marR="0" indent="0" algn="l" defTabSz="1219627" rtl="0" eaLnBrk="1" fontAlgn="auto" latinLnBrk="0" hangingPunct="1">
              <a:lnSpc>
                <a:spcPct val="100000"/>
              </a:lnSpc>
              <a:spcBef>
                <a:spcPts val="0"/>
              </a:spcBef>
              <a:spcAft>
                <a:spcPts val="0"/>
              </a:spcAft>
              <a:buClrTx/>
              <a:buSzTx/>
              <a:buFontTx/>
              <a:buNone/>
              <a:tabLst/>
              <a:defRPr/>
            </a:pPr>
            <a:r>
              <a:rPr lang="en-US" sz="1300" noProof="0" dirty="0">
                <a:solidFill>
                  <a:schemeClr val="bg2">
                    <a:lumMod val="60000"/>
                    <a:lumOff val="40000"/>
                  </a:schemeClr>
                </a:solidFill>
              </a:rPr>
              <a:t>©  BorgWarner Inc.</a:t>
            </a:r>
          </a:p>
        </p:txBody>
      </p:sp>
      <p:pic>
        <p:nvPicPr>
          <p:cNvPr id="2" name="Bild 1"/>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8685811" y="6302931"/>
            <a:ext cx="2880230" cy="367237"/>
          </a:xfrm>
          <a:prstGeom prst="rect">
            <a:avLst/>
          </a:prstGeom>
        </p:spPr>
      </p:pic>
      <p:sp>
        <p:nvSpPr>
          <p:cNvPr id="6" name="Textfeld 5"/>
          <p:cNvSpPr txBox="1"/>
          <p:nvPr/>
        </p:nvSpPr>
        <p:spPr bwMode="black">
          <a:xfrm>
            <a:off x="5258447" y="6363861"/>
            <a:ext cx="814688" cy="307847"/>
          </a:xfrm>
          <a:prstGeom prst="rect">
            <a:avLst/>
          </a:prstGeom>
        </p:spPr>
        <p:txBody>
          <a:bodyPr wrap="square" lIns="121963" tIns="60981" rIns="121963" bIns="60981" rtlCol="0" anchor="ctr">
            <a:spAutoFit/>
          </a:bodyPr>
          <a:lstStyle/>
          <a:p>
            <a:pPr algn="ctr"/>
            <a:fld id="{AA37D48D-393C-0345-8A56-12F9487A61BF}" type="slidenum">
              <a:rPr lang="en-US" sz="1200" noProof="0" smtClean="0">
                <a:solidFill>
                  <a:schemeClr val="bg2">
                    <a:lumMod val="60000"/>
                    <a:lumOff val="40000"/>
                  </a:schemeClr>
                </a:solidFill>
              </a:rPr>
              <a:pPr algn="ctr"/>
              <a:t>‹#›</a:t>
            </a:fld>
            <a:endParaRPr lang="en-US" sz="1200" noProof="0" dirty="0">
              <a:solidFill>
                <a:schemeClr val="bg2">
                  <a:lumMod val="60000"/>
                  <a:lumOff val="40000"/>
                </a:schemeClr>
              </a:solidFill>
            </a:endParaRPr>
          </a:p>
        </p:txBody>
      </p:sp>
      <p:sp>
        <p:nvSpPr>
          <p:cNvPr id="3" name="Titelplatzhalter 2"/>
          <p:cNvSpPr>
            <a:spLocks noGrp="1"/>
          </p:cNvSpPr>
          <p:nvPr>
            <p:ph type="title"/>
          </p:nvPr>
        </p:nvSpPr>
        <p:spPr>
          <a:xfrm>
            <a:off x="596134" y="385321"/>
            <a:ext cx="10978515" cy="853638"/>
          </a:xfrm>
          <a:prstGeom prst="rect">
            <a:avLst/>
          </a:prstGeom>
        </p:spPr>
        <p:txBody>
          <a:bodyPr vert="horz" lIns="121963" tIns="60981" rIns="121963" bIns="60981" rtlCol="0" anchor="ctr">
            <a:normAutofit/>
          </a:bodyPr>
          <a:lstStyle/>
          <a:p>
            <a:r>
              <a:rPr lang="en-US" noProof="0"/>
              <a:t>Headline, Dark Blue, 36pt</a:t>
            </a:r>
          </a:p>
        </p:txBody>
      </p:sp>
      <p:sp>
        <p:nvSpPr>
          <p:cNvPr id="4" name="Textplatzhalter 3"/>
          <p:cNvSpPr>
            <a:spLocks noGrp="1"/>
          </p:cNvSpPr>
          <p:nvPr>
            <p:ph type="body" idx="1"/>
          </p:nvPr>
        </p:nvSpPr>
        <p:spPr>
          <a:xfrm>
            <a:off x="596134" y="1586792"/>
            <a:ext cx="10978515" cy="4262591"/>
          </a:xfrm>
          <a:prstGeom prst="rect">
            <a:avLst/>
          </a:prstGeom>
        </p:spPr>
        <p:txBody>
          <a:bodyPr vert="horz" lIns="121963" tIns="60981" rIns="121963" bIns="60981" rtlCol="0">
            <a:normAutofit/>
          </a:bodyPr>
          <a:lstStyle/>
          <a:p>
            <a:pPr lvl="0"/>
            <a:r>
              <a:rPr lang="en-US" noProof="0"/>
              <a:t>Click to edit Master title style</a:t>
            </a:r>
          </a:p>
          <a:p>
            <a:pPr lvl="1"/>
            <a:r>
              <a:rPr lang="en-US" noProof="0"/>
              <a:t>Second level text, black, 18pt</a:t>
            </a:r>
          </a:p>
          <a:p>
            <a:pPr lvl="2"/>
            <a:r>
              <a:rPr lang="en-US" noProof="0"/>
              <a:t>Third level text, black, 18pt</a:t>
            </a:r>
          </a:p>
          <a:p>
            <a:pPr lvl="3"/>
            <a:r>
              <a:rPr lang="en-US" noProof="0"/>
              <a:t>Fourth level text, black, 18pt</a:t>
            </a:r>
          </a:p>
          <a:p>
            <a:pPr lvl="4"/>
            <a:r>
              <a:rPr lang="en-US" noProof="0"/>
              <a:t>Fifth level text, black, 18pt</a:t>
            </a:r>
          </a:p>
        </p:txBody>
      </p:sp>
      <p:pic>
        <p:nvPicPr>
          <p:cNvPr id="10" name="Picture 9">
            <a:extLst>
              <a:ext uri="{FF2B5EF4-FFF2-40B4-BE49-F238E27FC236}">
                <a16:creationId xmlns:a16="http://schemas.microsoft.com/office/drawing/2014/main" id="{036E7203-97FD-47E3-B5C1-052684A853C8}"/>
              </a:ext>
            </a:extLst>
          </p:cNvPr>
          <p:cNvPicPr>
            <a:picLocks noChangeAspect="1"/>
          </p:cNvPicPr>
          <p:nvPr userDrawn="1"/>
        </p:nvPicPr>
        <p:blipFill rotWithShape="1">
          <a:blip r:embed="rId29">
            <a:alphaModFix amt="50000"/>
          </a:blip>
          <a:srcRect b="25110"/>
          <a:stretch/>
        </p:blipFill>
        <p:spPr>
          <a:xfrm>
            <a:off x="-1" y="6281978"/>
            <a:ext cx="2834956" cy="577610"/>
          </a:xfrm>
          <a:prstGeom prst="rect">
            <a:avLst/>
          </a:prstGeom>
        </p:spPr>
      </p:pic>
    </p:spTree>
    <p:extLst>
      <p:ext uri="{BB962C8B-B14F-4D97-AF65-F5344CB8AC3E}">
        <p14:creationId xmlns:p14="http://schemas.microsoft.com/office/powerpoint/2010/main" val="986901059"/>
      </p:ext>
    </p:extLst>
  </p:cSld>
  <p:clrMap bg1="lt1" tx1="dk1" bg2="lt2" tx2="dk2" accent1="accent1" accent2="accent2" accent3="accent3" accent4="accent4" accent5="accent5" accent6="accent6" hlink="hlink" folHlink="folHlink"/>
  <p:sldLayoutIdLst>
    <p:sldLayoutId id="2147483659" r:id="rId1"/>
    <p:sldLayoutId id="2147483679" r:id="rId2"/>
    <p:sldLayoutId id="2147483680" r:id="rId3"/>
    <p:sldLayoutId id="2147483677" r:id="rId4"/>
    <p:sldLayoutId id="2147483670" r:id="rId5"/>
    <p:sldLayoutId id="2147483676" r:id="rId6"/>
    <p:sldLayoutId id="2147483683" r:id="rId7"/>
    <p:sldLayoutId id="2147483678" r:id="rId8"/>
    <p:sldLayoutId id="2147483673" r:id="rId9"/>
    <p:sldLayoutId id="2147483667" r:id="rId10"/>
    <p:sldLayoutId id="2147483681" r:id="rId11"/>
    <p:sldLayoutId id="2147483682" r:id="rId12"/>
    <p:sldLayoutId id="2147483660" r:id="rId13"/>
    <p:sldLayoutId id="2147483661" r:id="rId14"/>
    <p:sldLayoutId id="2147483662" r:id="rId15"/>
    <p:sldLayoutId id="2147483663" r:id="rId16"/>
    <p:sldLayoutId id="2147483664" r:id="rId17"/>
    <p:sldLayoutId id="2147483665" r:id="rId18"/>
    <p:sldLayoutId id="2147483658" r:id="rId19"/>
    <p:sldLayoutId id="2147483666" r:id="rId20"/>
    <p:sldLayoutId id="2147483668" r:id="rId21"/>
    <p:sldLayoutId id="2147483675" r:id="rId22"/>
    <p:sldLayoutId id="2147483685" r:id="rId23"/>
    <p:sldLayoutId id="2147483686" r:id="rId24"/>
    <p:sldLayoutId id="2147483687" r:id="rId25"/>
  </p:sldLayoutIdLst>
  <p:hf hdr="0" ftr="0" dt="0"/>
  <p:txStyles>
    <p:titleStyle>
      <a:lvl1pPr algn="l" defTabSz="1219627" rtl="0" eaLnBrk="1" latinLnBrk="0" hangingPunct="1">
        <a:lnSpc>
          <a:spcPct val="100000"/>
        </a:lnSpc>
        <a:spcBef>
          <a:spcPct val="0"/>
        </a:spcBef>
        <a:buNone/>
        <a:defRPr sz="4800" kern="1200">
          <a:solidFill>
            <a:schemeClr val="tx2"/>
          </a:solidFill>
          <a:latin typeface="+mj-lt"/>
          <a:ea typeface="+mj-ea"/>
          <a:cs typeface="+mj-cs"/>
        </a:defRPr>
      </a:lvl1pPr>
    </p:titleStyle>
    <p:bodyStyle>
      <a:lvl1pPr marL="381133" indent="-381133" algn="l" defTabSz="1219627" rtl="0" eaLnBrk="1" latinLnBrk="0" hangingPunct="1">
        <a:spcBef>
          <a:spcPts val="1334"/>
        </a:spcBef>
        <a:buClr>
          <a:schemeClr val="accent1"/>
        </a:buClr>
        <a:buSzPct val="120000"/>
        <a:buFont typeface="Wingdings" pitchFamily="2" charset="2"/>
        <a:buChar char="§"/>
        <a:defRPr sz="2700" kern="1200">
          <a:solidFill>
            <a:schemeClr val="tx1"/>
          </a:solidFill>
          <a:latin typeface="+mn-lt"/>
          <a:ea typeface="+mn-ea"/>
          <a:cs typeface="+mn-cs"/>
        </a:defRPr>
      </a:lvl1pPr>
      <a:lvl2pPr marL="762267" indent="-304907" algn="l" defTabSz="1219627" rtl="0" eaLnBrk="1" latinLnBrk="0" hangingPunct="1">
        <a:spcBef>
          <a:spcPts val="800"/>
        </a:spcBef>
        <a:buClr>
          <a:schemeClr val="accent1"/>
        </a:buClr>
        <a:buSzPct val="120000"/>
        <a:buFont typeface="Wingdings" pitchFamily="2" charset="2"/>
        <a:buChar char="§"/>
        <a:defRPr sz="2400" kern="1200">
          <a:solidFill>
            <a:schemeClr val="tx1"/>
          </a:solidFill>
          <a:latin typeface="+mn-lt"/>
          <a:ea typeface="+mn-ea"/>
          <a:cs typeface="+mn-cs"/>
        </a:defRPr>
      </a:lvl2pPr>
      <a:lvl3pPr marL="1143400" indent="-304907" algn="l" defTabSz="1219627" rtl="0" eaLnBrk="1" latinLnBrk="0" hangingPunct="1">
        <a:spcBef>
          <a:spcPts val="534"/>
        </a:spcBef>
        <a:buClr>
          <a:schemeClr val="accent1"/>
        </a:buClr>
        <a:buSzPct val="120000"/>
        <a:buFont typeface="Wingdings" pitchFamily="2" charset="2"/>
        <a:buChar char="§"/>
        <a:defRPr sz="2400" kern="1200" baseline="0">
          <a:solidFill>
            <a:schemeClr val="tx1"/>
          </a:solidFill>
          <a:latin typeface="+mn-lt"/>
          <a:ea typeface="+mn-ea"/>
          <a:cs typeface="+mn-cs"/>
        </a:defRPr>
      </a:lvl3pPr>
      <a:lvl4pPr marL="1524533" indent="-304907" algn="l" defTabSz="1219627" rtl="0" eaLnBrk="1" latinLnBrk="0" hangingPunct="1">
        <a:spcBef>
          <a:spcPts val="267"/>
        </a:spcBef>
        <a:buClr>
          <a:schemeClr val="accent1"/>
        </a:buClr>
        <a:buSzPct val="120000"/>
        <a:buFont typeface="Wingdings" pitchFamily="2" charset="2"/>
        <a:buChar char="§"/>
        <a:defRPr sz="2400" kern="1200" baseline="0">
          <a:solidFill>
            <a:schemeClr val="tx1"/>
          </a:solidFill>
          <a:latin typeface="+mn-lt"/>
          <a:ea typeface="+mn-ea"/>
          <a:cs typeface="+mn-cs"/>
        </a:defRPr>
      </a:lvl4pPr>
      <a:lvl5pPr marL="1905667" indent="-304907" algn="l" defTabSz="1219627" rtl="0" eaLnBrk="1" latinLnBrk="0" hangingPunct="1">
        <a:spcBef>
          <a:spcPts val="267"/>
        </a:spcBef>
        <a:buClr>
          <a:schemeClr val="accent1"/>
        </a:buClr>
        <a:buSzPct val="120000"/>
        <a:buFont typeface="Wingdings" pitchFamily="2" charset="2"/>
        <a:buChar char="§"/>
        <a:defRPr sz="2400" kern="1200">
          <a:solidFill>
            <a:schemeClr val="tx1"/>
          </a:solidFill>
          <a:latin typeface="+mn-lt"/>
          <a:ea typeface="+mn-ea"/>
          <a:cs typeface="+mn-cs"/>
        </a:defRPr>
      </a:lvl5pPr>
      <a:lvl6pPr marL="3353973" indent="-304907" algn="l" defTabSz="121962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Bild 5"/>
          <p:cNvPicPr>
            <a:picLocks noChangeAspect="1"/>
          </p:cNvPicPr>
          <p:nvPr userDrawn="1"/>
        </p:nvPicPr>
        <p:blipFill rotWithShape="1">
          <a:blip r:embed="rId25" cstate="screen">
            <a:extLst>
              <a:ext uri="{28A0092B-C50C-407E-A947-70E740481C1C}">
                <a14:useLocalDpi xmlns:a14="http://schemas.microsoft.com/office/drawing/2010/main"/>
              </a:ext>
            </a:extLst>
          </a:blip>
          <a:srcRect/>
          <a:stretch/>
        </p:blipFill>
        <p:spPr>
          <a:xfrm>
            <a:off x="0" y="6233486"/>
            <a:ext cx="12198350" cy="200687"/>
          </a:xfrm>
          <a:prstGeom prst="rect">
            <a:avLst/>
          </a:prstGeom>
        </p:spPr>
      </p:pic>
      <p:sp>
        <p:nvSpPr>
          <p:cNvPr id="7" name="Textfeld 6"/>
          <p:cNvSpPr txBox="1"/>
          <p:nvPr userDrawn="1"/>
        </p:nvSpPr>
        <p:spPr bwMode="black">
          <a:xfrm>
            <a:off x="508136" y="6475889"/>
            <a:ext cx="1853800" cy="246278"/>
          </a:xfrm>
          <a:prstGeom prst="rect">
            <a:avLst/>
          </a:prstGeom>
        </p:spPr>
        <p:txBody>
          <a:bodyPr wrap="square" rtlCol="0" anchor="ctr">
            <a:spAutoFit/>
          </a:bodyPr>
          <a:lstStyle/>
          <a:p>
            <a:pPr marL="0" marR="0" indent="0" algn="l" defTabSz="914583" rtl="0" eaLnBrk="1" fontAlgn="auto" latinLnBrk="0" hangingPunct="1">
              <a:lnSpc>
                <a:spcPct val="100000"/>
              </a:lnSpc>
              <a:spcBef>
                <a:spcPts val="0"/>
              </a:spcBef>
              <a:spcAft>
                <a:spcPts val="0"/>
              </a:spcAft>
              <a:buClrTx/>
              <a:buSzTx/>
              <a:buFontTx/>
              <a:buNone/>
              <a:tabLst/>
              <a:defRPr/>
            </a:pPr>
            <a:r>
              <a:rPr lang="de-DE" sz="1000" dirty="0">
                <a:solidFill>
                  <a:schemeClr val="bg2">
                    <a:lumMod val="60000"/>
                    <a:lumOff val="40000"/>
                  </a:schemeClr>
                </a:solidFill>
              </a:rPr>
              <a:t>©  BorgWarner Inc.</a:t>
            </a:r>
          </a:p>
        </p:txBody>
      </p:sp>
      <p:pic>
        <p:nvPicPr>
          <p:cNvPr id="9" name="Bild 8"/>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a:off x="8685811" y="6442098"/>
            <a:ext cx="2880230" cy="275428"/>
          </a:xfrm>
          <a:prstGeom prst="rect">
            <a:avLst/>
          </a:prstGeom>
        </p:spPr>
      </p:pic>
      <p:sp>
        <p:nvSpPr>
          <p:cNvPr id="5" name="Textfeld 4"/>
          <p:cNvSpPr txBox="1"/>
          <p:nvPr userDrawn="1"/>
        </p:nvSpPr>
        <p:spPr bwMode="black">
          <a:xfrm>
            <a:off x="5329078" y="6497784"/>
            <a:ext cx="646882" cy="230885"/>
          </a:xfrm>
          <a:prstGeom prst="rect">
            <a:avLst/>
          </a:prstGeom>
        </p:spPr>
        <p:txBody>
          <a:bodyPr wrap="square" rtlCol="0" anchor="ctr">
            <a:spAutoFit/>
          </a:bodyPr>
          <a:lstStyle/>
          <a:p>
            <a:pPr algn="ctr"/>
            <a:fld id="{0E0353F4-7A7B-2A41-8247-EC8433E7A39D}" type="slidenum">
              <a:rPr lang="de-DE" sz="900" smtClean="0">
                <a:solidFill>
                  <a:schemeClr val="bg2">
                    <a:lumMod val="60000"/>
                    <a:lumOff val="40000"/>
                  </a:schemeClr>
                </a:solidFill>
              </a:rPr>
              <a:pPr algn="ctr"/>
              <a:t>‹#›</a:t>
            </a:fld>
            <a:endParaRPr lang="de-DE" sz="900" dirty="0">
              <a:solidFill>
                <a:schemeClr val="bg2">
                  <a:lumMod val="60000"/>
                  <a:lumOff val="40000"/>
                </a:schemeClr>
              </a:solidFill>
            </a:endParaRPr>
          </a:p>
        </p:txBody>
      </p:sp>
      <p:sp>
        <p:nvSpPr>
          <p:cNvPr id="8" name="Textplatzhalter 1"/>
          <p:cNvSpPr>
            <a:spLocks noGrp="1"/>
          </p:cNvSpPr>
          <p:nvPr>
            <p:ph type="body" idx="1"/>
          </p:nvPr>
        </p:nvSpPr>
        <p:spPr>
          <a:xfrm>
            <a:off x="609918" y="1575166"/>
            <a:ext cx="10978515" cy="4175804"/>
          </a:xfrm>
          <a:prstGeom prst="rect">
            <a:avLst/>
          </a:prstGeom>
        </p:spPr>
        <p:txBody>
          <a:bodyPr vert="horz" lIns="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itelplatzhalter 2"/>
          <p:cNvSpPr>
            <a:spLocks noGrp="1"/>
          </p:cNvSpPr>
          <p:nvPr>
            <p:ph type="title"/>
          </p:nvPr>
        </p:nvSpPr>
        <p:spPr>
          <a:xfrm>
            <a:off x="609918" y="385853"/>
            <a:ext cx="10978515" cy="735183"/>
          </a:xfrm>
          <a:prstGeom prst="rect">
            <a:avLst/>
          </a:prstGeom>
        </p:spPr>
        <p:txBody>
          <a:bodyPr vert="horz" lIns="0" tIns="45720" rIns="91440" bIns="45720" rtlCol="0" anchor="ctr">
            <a:normAutofit/>
          </a:bodyPr>
          <a:lstStyle/>
          <a:p>
            <a:r>
              <a:rPr lang="en-US" dirty="0"/>
              <a:t>Headline, Dark Blue, 36pt</a:t>
            </a:r>
            <a:endParaRPr lang="de-DE" dirty="0"/>
          </a:p>
        </p:txBody>
      </p:sp>
    </p:spTree>
    <p:extLst>
      <p:ext uri="{BB962C8B-B14F-4D97-AF65-F5344CB8AC3E}">
        <p14:creationId xmlns:p14="http://schemas.microsoft.com/office/powerpoint/2010/main" val="540552107"/>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 id="2147483709" r:id="rId21"/>
    <p:sldLayoutId id="2147483710" r:id="rId22"/>
    <p:sldLayoutId id="2147483711" r:id="rId23"/>
  </p:sldLayoutIdLst>
  <p:hf hdr="0" ftr="0" dt="0"/>
  <p:txStyles>
    <p:titleStyle>
      <a:lvl1pPr algn="l" defTabSz="914583" rtl="0" eaLnBrk="1" latinLnBrk="0" hangingPunct="1">
        <a:lnSpc>
          <a:spcPct val="100000"/>
        </a:lnSpc>
        <a:spcBef>
          <a:spcPct val="0"/>
        </a:spcBef>
        <a:buNone/>
        <a:defRPr sz="3601" kern="1200">
          <a:solidFill>
            <a:schemeClr val="tx2"/>
          </a:solidFill>
          <a:latin typeface="+mj-lt"/>
          <a:ea typeface="+mj-ea"/>
          <a:cs typeface="+mj-cs"/>
        </a:defRPr>
      </a:lvl1pPr>
    </p:titleStyle>
    <p:bodyStyle>
      <a:lvl1pPr marL="285807" indent="-285807" algn="l" defTabSz="914583" rtl="0" eaLnBrk="1" latinLnBrk="0" hangingPunct="1">
        <a:spcBef>
          <a:spcPts val="1000"/>
        </a:spcBef>
        <a:buClr>
          <a:schemeClr val="accent1"/>
        </a:buClr>
        <a:buSzPct val="120000"/>
        <a:buFont typeface="Wingdings" pitchFamily="2" charset="2"/>
        <a:buChar char="§"/>
        <a:defRPr sz="2000" kern="1200">
          <a:solidFill>
            <a:schemeClr val="tx1"/>
          </a:solidFill>
          <a:latin typeface="+mn-lt"/>
          <a:ea typeface="+mn-ea"/>
          <a:cs typeface="+mn-cs"/>
        </a:defRPr>
      </a:lvl1pPr>
      <a:lvl2pPr marL="571614" indent="-228646" algn="l" defTabSz="914583" rtl="0" eaLnBrk="1" latinLnBrk="0" hangingPunct="1">
        <a:spcBef>
          <a:spcPts val="600"/>
        </a:spcBef>
        <a:buClr>
          <a:schemeClr val="accent1"/>
        </a:buClr>
        <a:buSzPct val="120000"/>
        <a:buFont typeface="Wingdings" pitchFamily="2" charset="2"/>
        <a:buChar char="§"/>
        <a:defRPr sz="1800" kern="1200">
          <a:solidFill>
            <a:schemeClr val="tx1"/>
          </a:solidFill>
          <a:latin typeface="+mn-lt"/>
          <a:ea typeface="+mn-ea"/>
          <a:cs typeface="+mn-cs"/>
        </a:defRPr>
      </a:lvl2pPr>
      <a:lvl3pPr marL="857421" indent="-228646" algn="l" defTabSz="914583" rtl="0" eaLnBrk="1" latinLnBrk="0" hangingPunct="1">
        <a:spcBef>
          <a:spcPts val="400"/>
        </a:spcBef>
        <a:buClr>
          <a:schemeClr val="accent1"/>
        </a:buClr>
        <a:buSzPct val="120000"/>
        <a:buFont typeface="Wingdings" pitchFamily="2" charset="2"/>
        <a:buChar char="§"/>
        <a:defRPr sz="1800" kern="1200">
          <a:solidFill>
            <a:schemeClr val="tx1"/>
          </a:solidFill>
          <a:latin typeface="+mn-lt"/>
          <a:ea typeface="+mn-ea"/>
          <a:cs typeface="+mn-cs"/>
        </a:defRPr>
      </a:lvl3pPr>
      <a:lvl4pPr marL="1143229" indent="-228646" algn="l" defTabSz="914583" rtl="0" eaLnBrk="1" latinLnBrk="0" hangingPunct="1">
        <a:spcBef>
          <a:spcPts val="200"/>
        </a:spcBef>
        <a:buClr>
          <a:schemeClr val="accent1"/>
        </a:buClr>
        <a:buSzPct val="120000"/>
        <a:buFont typeface="Wingdings" pitchFamily="2" charset="2"/>
        <a:buChar char="§"/>
        <a:defRPr sz="1800" kern="1200">
          <a:solidFill>
            <a:schemeClr val="tx1"/>
          </a:solidFill>
          <a:latin typeface="+mn-lt"/>
          <a:ea typeface="+mn-ea"/>
          <a:cs typeface="+mn-cs"/>
        </a:defRPr>
      </a:lvl4pPr>
      <a:lvl5pPr marL="1429036" indent="-228646" algn="l" defTabSz="914583" rtl="0" eaLnBrk="1" latinLnBrk="0" hangingPunct="1">
        <a:spcBef>
          <a:spcPts val="200"/>
        </a:spcBef>
        <a:buClr>
          <a:schemeClr val="accent1"/>
        </a:buClr>
        <a:buSzPct val="120000"/>
        <a:buFont typeface="Wingdings" pitchFamily="2" charset="2"/>
        <a:buChar char="§"/>
        <a:defRPr sz="1800" kern="1200">
          <a:solidFill>
            <a:schemeClr val="tx1"/>
          </a:solidFill>
          <a:latin typeface="+mn-lt"/>
          <a:ea typeface="+mn-ea"/>
          <a:cs typeface="+mn-cs"/>
        </a:defRPr>
      </a:lvl5pPr>
      <a:lvl6pPr marL="2515103"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394"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86"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977"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47.xml"/><Relationship Id="rId4" Type="http://schemas.openxmlformats.org/officeDocument/2006/relationships/image" Target="../media/image24.png"/></Relationships>
</file>

<file path=ppt/slides/_rels/slide1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10.xml"/><Relationship Id="rId7" Type="http://schemas.openxmlformats.org/officeDocument/2006/relationships/image" Target="../media/image57.png"/><Relationship Id="rId2" Type="http://schemas.openxmlformats.org/officeDocument/2006/relationships/slideLayout" Target="../slideLayouts/slideLayout24.xml"/><Relationship Id="rId1" Type="http://schemas.openxmlformats.org/officeDocument/2006/relationships/tags" Target="../tags/tag1.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1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63.svg"/></Relationships>
</file>

<file path=ppt/slides/_rels/slide13.xml.rels><?xml version="1.0" encoding="UTF-8" standalone="yes"?>
<Relationships xmlns="http://schemas.openxmlformats.org/package/2006/relationships"><Relationship Id="rId3" Type="http://schemas.openxmlformats.org/officeDocument/2006/relationships/hyperlink" Target="http://www.mycigna.com/" TargetMode="External"/><Relationship Id="rId7" Type="http://schemas.openxmlformats.org/officeDocument/2006/relationships/hyperlink" Target="mailto:hrlink@borgwarner.com" TargetMode="External"/><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64.png"/><Relationship Id="rId5" Type="http://schemas.openxmlformats.org/officeDocument/2006/relationships/hyperlink" Target="http://www.borgwarner.com/benefits" TargetMode="External"/><Relationship Id="rId4" Type="http://schemas.openxmlformats.org/officeDocument/2006/relationships/hyperlink" Target="http://www.mdliveforcigna.com/"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70.jpg"/><Relationship Id="rId3" Type="http://schemas.openxmlformats.org/officeDocument/2006/relationships/image" Target="../media/image65.png"/><Relationship Id="rId7" Type="http://schemas.openxmlformats.org/officeDocument/2006/relationships/image" Target="../media/image69.jp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68.jpg"/><Relationship Id="rId5" Type="http://schemas.openxmlformats.org/officeDocument/2006/relationships/image" Target="../media/image67.svg"/><Relationship Id="rId4" Type="http://schemas.openxmlformats.org/officeDocument/2006/relationships/image" Target="../media/image66.png"/><Relationship Id="rId9" Type="http://schemas.openxmlformats.org/officeDocument/2006/relationships/image" Target="../media/image71.jpeg"/></Relationships>
</file>

<file path=ppt/slides/_rels/slide1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4.xml"/><Relationship Id="rId1" Type="http://schemas.openxmlformats.org/officeDocument/2006/relationships/tags" Target="../tags/tag2.xml"/><Relationship Id="rId4" Type="http://schemas.openxmlformats.org/officeDocument/2006/relationships/image" Target="../media/image73.jpg"/></Relationships>
</file>

<file path=ppt/slides/_rels/slide17.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notesSlide" Target="../notesSlides/notesSlide16.xml"/><Relationship Id="rId7" Type="http://schemas.openxmlformats.org/officeDocument/2006/relationships/chart" Target="../charts/chart4.xml"/><Relationship Id="rId2" Type="http://schemas.openxmlformats.org/officeDocument/2006/relationships/slideLayout" Target="../slideLayouts/slideLayout24.xml"/><Relationship Id="rId1" Type="http://schemas.openxmlformats.org/officeDocument/2006/relationships/tags" Target="../tags/tag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4.xml"/><Relationship Id="rId1" Type="http://schemas.openxmlformats.org/officeDocument/2006/relationships/tags" Target="../tags/tag4.xml"/><Relationship Id="rId5" Type="http://schemas.openxmlformats.org/officeDocument/2006/relationships/image" Target="../media/image75.png"/><Relationship Id="rId4" Type="http://schemas.openxmlformats.org/officeDocument/2006/relationships/image" Target="../media/image74.png"/></Relationships>
</file>

<file path=ppt/slides/_rels/slide19.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79.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78.jpeg"/><Relationship Id="rId5" Type="http://schemas.openxmlformats.org/officeDocument/2006/relationships/image" Target="../media/image77.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28.png"/><Relationship Id="rId11" Type="http://schemas.openxmlformats.org/officeDocument/2006/relationships/image" Target="../media/image33.jpe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jpg"/><Relationship Id="rId9" Type="http://schemas.openxmlformats.org/officeDocument/2006/relationships/image" Target="../media/image3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8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6.xml"/><Relationship Id="rId4" Type="http://schemas.openxmlformats.org/officeDocument/2006/relationships/image" Target="../media/image81.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image" Target="../media/image82.png"/></Relationships>
</file>

<file path=ppt/slides/_rels/slide2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2.xml"/><Relationship Id="rId1" Type="http://schemas.openxmlformats.org/officeDocument/2006/relationships/slideLayout" Target="../slideLayouts/slideLayout24.xml"/><Relationship Id="rId4" Type="http://schemas.openxmlformats.org/officeDocument/2006/relationships/image" Target="../media/image84.jpeg"/></Relationships>
</file>

<file path=ppt/slides/_rels/slide2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2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4.xml"/><Relationship Id="rId1" Type="http://schemas.openxmlformats.org/officeDocument/2006/relationships/slideLayout" Target="../slideLayouts/slideLayout25.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2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5.xml"/><Relationship Id="rId1" Type="http://schemas.openxmlformats.org/officeDocument/2006/relationships/slideLayout" Target="../slideLayouts/slideLayout24.xml"/><Relationship Id="rId6" Type="http://schemas.openxmlformats.org/officeDocument/2006/relationships/hyperlink" Target="https://pixabay.com/en/iphone-phone-smartphone-mobile-2464968/" TargetMode="External"/><Relationship Id="rId5" Type="http://schemas.openxmlformats.org/officeDocument/2006/relationships/image" Target="../media/image95.png"/><Relationship Id="rId4" Type="http://schemas.openxmlformats.org/officeDocument/2006/relationships/image" Target="../media/image94.png"/></Relationships>
</file>

<file path=ppt/slides/_rels/slide2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7.xml"/><Relationship Id="rId1" Type="http://schemas.openxmlformats.org/officeDocument/2006/relationships/slideLayout" Target="../slideLayouts/slideLayout24.xml"/><Relationship Id="rId6" Type="http://schemas.openxmlformats.org/officeDocument/2006/relationships/hyperlink" Target="http://www.borgwarner.com/benefits" TargetMode="External"/><Relationship Id="rId5" Type="http://schemas.openxmlformats.org/officeDocument/2006/relationships/image" Target="../media/image99.png"/><Relationship Id="rId4" Type="http://schemas.openxmlformats.org/officeDocument/2006/relationships/image" Target="../media/image9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8" Type="http://schemas.openxmlformats.org/officeDocument/2006/relationships/hyperlink" Target="http://www.pngall.com/phone-png" TargetMode="External"/><Relationship Id="rId3" Type="http://schemas.openxmlformats.org/officeDocument/2006/relationships/image" Target="../media/image25.pn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hyperlink" Target="http://commons.wikimedia.org/wiki/File:Envelope_font_awesome.svg" TargetMode="External"/><Relationship Id="rId5" Type="http://schemas.openxmlformats.org/officeDocument/2006/relationships/image" Target="../media/image34.png"/><Relationship Id="rId4" Type="http://schemas.openxmlformats.org/officeDocument/2006/relationships/image" Target="../media/image26.jpg"/></Relationships>
</file>

<file path=ppt/slides/_rels/slide4.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sv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D64EEB32-1DEC-4402-AE8A-F13A26C0505D}"/>
              </a:ext>
            </a:extLst>
          </p:cNvPr>
          <p:cNvSpPr txBox="1"/>
          <p:nvPr/>
        </p:nvSpPr>
        <p:spPr>
          <a:xfrm>
            <a:off x="3987600" y="966578"/>
            <a:ext cx="426559" cy="145097"/>
          </a:xfrm>
          <a:prstGeom prst="rect">
            <a:avLst/>
          </a:prstGeom>
        </p:spPr>
        <p:txBody>
          <a:bodyPr vert="horz" wrap="square" lIns="0" tIns="8661" rIns="0" bIns="0" rtlCol="0">
            <a:spAutoFit/>
          </a:bodyPr>
          <a:lstStyle/>
          <a:p>
            <a:pPr defTabSz="914583">
              <a:spcBef>
                <a:spcPts val="68"/>
              </a:spcBef>
            </a:pPr>
            <a:r>
              <a:rPr sz="886" spc="10" dirty="0">
                <a:solidFill>
                  <a:srgbClr val="FFFFFF"/>
                </a:solidFill>
                <a:latin typeface="Calibri"/>
                <a:cs typeface="Calibri"/>
              </a:rPr>
              <a:t>Incl</a:t>
            </a:r>
            <a:r>
              <a:rPr sz="886" spc="-3" dirty="0">
                <a:solidFill>
                  <a:srgbClr val="FFFFFF"/>
                </a:solidFill>
                <a:latin typeface="Calibri"/>
                <a:cs typeface="Calibri"/>
              </a:rPr>
              <a:t>u</a:t>
            </a:r>
            <a:r>
              <a:rPr sz="886" spc="10" dirty="0">
                <a:solidFill>
                  <a:srgbClr val="FFFFFF"/>
                </a:solidFill>
                <a:latin typeface="Calibri"/>
                <a:cs typeface="Calibri"/>
              </a:rPr>
              <a:t>s</a:t>
            </a:r>
            <a:r>
              <a:rPr sz="886" spc="-37" dirty="0">
                <a:solidFill>
                  <a:srgbClr val="FFFFFF"/>
                </a:solidFill>
                <a:latin typeface="Calibri"/>
                <a:cs typeface="Calibri"/>
              </a:rPr>
              <a:t>i</a:t>
            </a:r>
            <a:r>
              <a:rPr sz="886" spc="17" dirty="0">
                <a:solidFill>
                  <a:srgbClr val="FFFFFF"/>
                </a:solidFill>
                <a:latin typeface="Calibri"/>
                <a:cs typeface="Calibri"/>
              </a:rPr>
              <a:t>on</a:t>
            </a:r>
            <a:endParaRPr sz="886">
              <a:solidFill>
                <a:srgbClr val="000000"/>
              </a:solidFill>
              <a:latin typeface="Calibri"/>
              <a:cs typeface="Calibri"/>
            </a:endParaRPr>
          </a:p>
        </p:txBody>
      </p:sp>
      <p:sp>
        <p:nvSpPr>
          <p:cNvPr id="3" name="object 4">
            <a:extLst>
              <a:ext uri="{FF2B5EF4-FFF2-40B4-BE49-F238E27FC236}">
                <a16:creationId xmlns:a16="http://schemas.microsoft.com/office/drawing/2014/main" id="{6CDE8F5C-665D-40FA-92BB-9A03ABC53289}"/>
              </a:ext>
            </a:extLst>
          </p:cNvPr>
          <p:cNvSpPr txBox="1"/>
          <p:nvPr/>
        </p:nvSpPr>
        <p:spPr>
          <a:xfrm>
            <a:off x="4885584" y="966578"/>
            <a:ext cx="419630" cy="145097"/>
          </a:xfrm>
          <a:prstGeom prst="rect">
            <a:avLst/>
          </a:prstGeom>
        </p:spPr>
        <p:txBody>
          <a:bodyPr vert="horz" wrap="square" lIns="0" tIns="8661" rIns="0" bIns="0" rtlCol="0">
            <a:spAutoFit/>
          </a:bodyPr>
          <a:lstStyle/>
          <a:p>
            <a:pPr defTabSz="914583">
              <a:spcBef>
                <a:spcPts val="68"/>
              </a:spcBef>
            </a:pPr>
            <a:r>
              <a:rPr sz="886" spc="17" dirty="0">
                <a:solidFill>
                  <a:srgbClr val="FFFFFF"/>
                </a:solidFill>
                <a:latin typeface="Calibri"/>
                <a:cs typeface="Calibri"/>
              </a:rPr>
              <a:t>Integrity</a:t>
            </a:r>
            <a:endParaRPr sz="886">
              <a:solidFill>
                <a:srgbClr val="000000"/>
              </a:solidFill>
              <a:latin typeface="Calibri"/>
              <a:cs typeface="Calibri"/>
            </a:endParaRPr>
          </a:p>
        </p:txBody>
      </p:sp>
      <p:sp>
        <p:nvSpPr>
          <p:cNvPr id="4" name="object 5">
            <a:extLst>
              <a:ext uri="{FF2B5EF4-FFF2-40B4-BE49-F238E27FC236}">
                <a16:creationId xmlns:a16="http://schemas.microsoft.com/office/drawing/2014/main" id="{851259C9-5893-4538-AC8F-23D2E847434F}"/>
              </a:ext>
            </a:extLst>
          </p:cNvPr>
          <p:cNvSpPr txBox="1"/>
          <p:nvPr/>
        </p:nvSpPr>
        <p:spPr>
          <a:xfrm>
            <a:off x="5786643" y="966578"/>
            <a:ext cx="515768" cy="145097"/>
          </a:xfrm>
          <a:prstGeom prst="rect">
            <a:avLst/>
          </a:prstGeom>
        </p:spPr>
        <p:txBody>
          <a:bodyPr vert="horz" wrap="square" lIns="0" tIns="8661" rIns="0" bIns="0" rtlCol="0">
            <a:spAutoFit/>
          </a:bodyPr>
          <a:lstStyle/>
          <a:p>
            <a:pPr defTabSz="914583">
              <a:spcBef>
                <a:spcPts val="68"/>
              </a:spcBef>
            </a:pPr>
            <a:r>
              <a:rPr sz="886" spc="20" dirty="0">
                <a:solidFill>
                  <a:srgbClr val="FFFFFF"/>
                </a:solidFill>
                <a:latin typeface="Calibri"/>
                <a:cs typeface="Calibri"/>
              </a:rPr>
              <a:t>Excellence</a:t>
            </a:r>
            <a:endParaRPr sz="886">
              <a:solidFill>
                <a:srgbClr val="000000"/>
              </a:solidFill>
              <a:latin typeface="Calibri"/>
              <a:cs typeface="Calibri"/>
            </a:endParaRPr>
          </a:p>
        </p:txBody>
      </p:sp>
      <p:sp>
        <p:nvSpPr>
          <p:cNvPr id="5" name="object 6">
            <a:extLst>
              <a:ext uri="{FF2B5EF4-FFF2-40B4-BE49-F238E27FC236}">
                <a16:creationId xmlns:a16="http://schemas.microsoft.com/office/drawing/2014/main" id="{4D13AF4D-4BB8-4BBD-852C-AFEA5498158D}"/>
              </a:ext>
            </a:extLst>
          </p:cNvPr>
          <p:cNvSpPr txBox="1"/>
          <p:nvPr/>
        </p:nvSpPr>
        <p:spPr>
          <a:xfrm>
            <a:off x="6675311" y="966578"/>
            <a:ext cx="684226" cy="145097"/>
          </a:xfrm>
          <a:prstGeom prst="rect">
            <a:avLst/>
          </a:prstGeom>
        </p:spPr>
        <p:txBody>
          <a:bodyPr vert="horz" wrap="square" lIns="0" tIns="8661" rIns="0" bIns="0" rtlCol="0">
            <a:spAutoFit/>
          </a:bodyPr>
          <a:lstStyle/>
          <a:p>
            <a:pPr defTabSz="914583">
              <a:spcBef>
                <a:spcPts val="68"/>
              </a:spcBef>
            </a:pPr>
            <a:r>
              <a:rPr sz="886" spc="20" dirty="0">
                <a:solidFill>
                  <a:srgbClr val="FFFFFF"/>
                </a:solidFill>
                <a:latin typeface="Calibri"/>
                <a:cs typeface="Calibri"/>
              </a:rPr>
              <a:t>Responsibility</a:t>
            </a:r>
            <a:endParaRPr sz="886">
              <a:solidFill>
                <a:srgbClr val="000000"/>
              </a:solidFill>
              <a:latin typeface="Calibri"/>
              <a:cs typeface="Calibri"/>
            </a:endParaRPr>
          </a:p>
        </p:txBody>
      </p:sp>
      <p:sp>
        <p:nvSpPr>
          <p:cNvPr id="6" name="object 7">
            <a:extLst>
              <a:ext uri="{FF2B5EF4-FFF2-40B4-BE49-F238E27FC236}">
                <a16:creationId xmlns:a16="http://schemas.microsoft.com/office/drawing/2014/main" id="{0E1CA17A-ECF5-4017-B916-004F16813FC7}"/>
              </a:ext>
            </a:extLst>
          </p:cNvPr>
          <p:cNvSpPr txBox="1"/>
          <p:nvPr/>
        </p:nvSpPr>
        <p:spPr>
          <a:xfrm>
            <a:off x="7565325" y="971362"/>
            <a:ext cx="656511" cy="145097"/>
          </a:xfrm>
          <a:prstGeom prst="rect">
            <a:avLst/>
          </a:prstGeom>
        </p:spPr>
        <p:txBody>
          <a:bodyPr vert="horz" wrap="square" lIns="0" tIns="8661" rIns="0" bIns="0" rtlCol="0">
            <a:spAutoFit/>
          </a:bodyPr>
          <a:lstStyle/>
          <a:p>
            <a:pPr defTabSz="914583">
              <a:spcBef>
                <a:spcPts val="68"/>
              </a:spcBef>
            </a:pPr>
            <a:r>
              <a:rPr sz="886" spc="61" dirty="0">
                <a:solidFill>
                  <a:srgbClr val="FFFFFF"/>
                </a:solidFill>
                <a:latin typeface="Calibri"/>
                <a:cs typeface="Calibri"/>
              </a:rPr>
              <a:t>C</a:t>
            </a:r>
            <a:r>
              <a:rPr sz="886" spc="17" dirty="0">
                <a:solidFill>
                  <a:srgbClr val="FFFFFF"/>
                </a:solidFill>
                <a:latin typeface="Calibri"/>
                <a:cs typeface="Calibri"/>
              </a:rPr>
              <a:t>ollabo</a:t>
            </a:r>
            <a:r>
              <a:rPr sz="886" spc="-7" dirty="0">
                <a:solidFill>
                  <a:srgbClr val="FFFFFF"/>
                </a:solidFill>
                <a:latin typeface="Calibri"/>
                <a:cs typeface="Calibri"/>
              </a:rPr>
              <a:t>r</a:t>
            </a:r>
            <a:r>
              <a:rPr sz="886" spc="14" dirty="0">
                <a:solidFill>
                  <a:srgbClr val="FFFFFF"/>
                </a:solidFill>
                <a:latin typeface="Calibri"/>
                <a:cs typeface="Calibri"/>
              </a:rPr>
              <a:t>a</a:t>
            </a:r>
            <a:r>
              <a:rPr sz="886" spc="10" dirty="0">
                <a:solidFill>
                  <a:srgbClr val="FFFFFF"/>
                </a:solidFill>
                <a:latin typeface="Calibri"/>
                <a:cs typeface="Calibri"/>
              </a:rPr>
              <a:t>tion</a:t>
            </a:r>
            <a:endParaRPr sz="886">
              <a:solidFill>
                <a:srgbClr val="000000"/>
              </a:solidFill>
              <a:latin typeface="Calibri"/>
              <a:cs typeface="Calibri"/>
            </a:endParaRPr>
          </a:p>
        </p:txBody>
      </p:sp>
      <p:pic>
        <p:nvPicPr>
          <p:cNvPr id="8" name="Picture 7" descr="A screenshot of a cell phone&#10;&#10;Description automatically generated">
            <a:extLst>
              <a:ext uri="{FF2B5EF4-FFF2-40B4-BE49-F238E27FC236}">
                <a16:creationId xmlns:a16="http://schemas.microsoft.com/office/drawing/2014/main" id="{C10FD290-2754-4E8C-8F9D-6010BBFBDE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4" y="1"/>
            <a:ext cx="12194822" cy="4792184"/>
          </a:xfrm>
          <a:prstGeom prst="rect">
            <a:avLst/>
          </a:prstGeom>
        </p:spPr>
      </p:pic>
      <p:sp>
        <p:nvSpPr>
          <p:cNvPr id="9" name="object 14">
            <a:extLst>
              <a:ext uri="{FF2B5EF4-FFF2-40B4-BE49-F238E27FC236}">
                <a16:creationId xmlns:a16="http://schemas.microsoft.com/office/drawing/2014/main" id="{43F11B31-43C3-4CBD-8EC0-0DC024C32070}"/>
              </a:ext>
            </a:extLst>
          </p:cNvPr>
          <p:cNvSpPr txBox="1"/>
          <p:nvPr/>
        </p:nvSpPr>
        <p:spPr>
          <a:xfrm>
            <a:off x="267655" y="5416339"/>
            <a:ext cx="4617929" cy="316522"/>
          </a:xfrm>
          <a:prstGeom prst="rect">
            <a:avLst/>
          </a:prstGeom>
        </p:spPr>
        <p:txBody>
          <a:bodyPr vert="horz" wrap="square" lIns="0" tIns="8661" rIns="0" bIns="0" rtlCol="0">
            <a:spAutoFit/>
          </a:bodyPr>
          <a:lstStyle/>
          <a:p>
            <a:pPr marL="8661" defTabSz="914583">
              <a:spcBef>
                <a:spcPts val="68"/>
              </a:spcBef>
            </a:pPr>
            <a:r>
              <a:rPr lang="en-US" sz="2000" spc="34" dirty="0">
                <a:solidFill>
                  <a:srgbClr val="1A3281"/>
                </a:solidFill>
                <a:latin typeface="Calibri"/>
                <a:cs typeface="Calibri"/>
              </a:rPr>
              <a:t>Take the Wheel: Open Enrollment for 2021 </a:t>
            </a:r>
            <a:endParaRPr sz="2000" dirty="0">
              <a:solidFill>
                <a:srgbClr val="000000"/>
              </a:solidFill>
              <a:latin typeface="Calibri"/>
              <a:cs typeface="Calibri"/>
            </a:endParaRPr>
          </a:p>
        </p:txBody>
      </p:sp>
      <p:sp>
        <p:nvSpPr>
          <p:cNvPr id="10" name="object 15">
            <a:extLst>
              <a:ext uri="{FF2B5EF4-FFF2-40B4-BE49-F238E27FC236}">
                <a16:creationId xmlns:a16="http://schemas.microsoft.com/office/drawing/2014/main" id="{52AF346B-81BA-4F12-B503-2C4ECE6924E7}"/>
              </a:ext>
            </a:extLst>
          </p:cNvPr>
          <p:cNvSpPr/>
          <p:nvPr/>
        </p:nvSpPr>
        <p:spPr>
          <a:xfrm>
            <a:off x="285891" y="5052337"/>
            <a:ext cx="1017129" cy="316522"/>
          </a:xfrm>
          <a:prstGeom prst="rect">
            <a:avLst/>
          </a:prstGeom>
          <a:blipFill>
            <a:blip r:embed="rId4" cstate="print"/>
            <a:stretch>
              <a:fillRect/>
            </a:stretch>
          </a:blipFill>
        </p:spPr>
        <p:txBody>
          <a:bodyPr wrap="square" lIns="0" tIns="0" rIns="0" bIns="0" rtlCol="0"/>
          <a:lstStyle/>
          <a:p>
            <a:pPr defTabSz="914583"/>
            <a:endParaRPr sz="1227">
              <a:solidFill>
                <a:srgbClr val="000000"/>
              </a:solidFill>
              <a:latin typeface="Arial"/>
            </a:endParaRPr>
          </a:p>
        </p:txBody>
      </p:sp>
      <p:sp>
        <p:nvSpPr>
          <p:cNvPr id="11" name="object 14">
            <a:extLst>
              <a:ext uri="{FF2B5EF4-FFF2-40B4-BE49-F238E27FC236}">
                <a16:creationId xmlns:a16="http://schemas.microsoft.com/office/drawing/2014/main" id="{FDB970B9-F347-4422-B99D-33FDBACB89E0}"/>
              </a:ext>
            </a:extLst>
          </p:cNvPr>
          <p:cNvSpPr txBox="1"/>
          <p:nvPr/>
        </p:nvSpPr>
        <p:spPr>
          <a:xfrm>
            <a:off x="1301411" y="4943793"/>
            <a:ext cx="4444359" cy="316522"/>
          </a:xfrm>
          <a:prstGeom prst="rect">
            <a:avLst/>
          </a:prstGeom>
        </p:spPr>
        <p:txBody>
          <a:bodyPr vert="horz" wrap="square" lIns="0" tIns="8661" rIns="0" bIns="0" rtlCol="0">
            <a:spAutoFit/>
          </a:bodyPr>
          <a:lstStyle/>
          <a:p>
            <a:pPr marL="8661" defTabSz="914583">
              <a:spcBef>
                <a:spcPts val="68"/>
              </a:spcBef>
            </a:pPr>
            <a:r>
              <a:rPr lang="en-US" sz="2000" b="1" spc="34" dirty="0">
                <a:solidFill>
                  <a:srgbClr val="1A3281"/>
                </a:solidFill>
                <a:latin typeface="Calibri"/>
                <a:cs typeface="Calibri"/>
              </a:rPr>
              <a:t>Wellness</a:t>
            </a:r>
            <a:endParaRPr sz="2000" b="1" dirty="0">
              <a:solidFill>
                <a:srgbClr val="000000"/>
              </a:solidFill>
              <a:latin typeface="Calibri"/>
              <a:cs typeface="Calibri"/>
            </a:endParaRPr>
          </a:p>
        </p:txBody>
      </p:sp>
    </p:spTree>
    <p:extLst>
      <p:ext uri="{BB962C8B-B14F-4D97-AF65-F5344CB8AC3E}">
        <p14:creationId xmlns:p14="http://schemas.microsoft.com/office/powerpoint/2010/main" val="1957212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FB93C-6EE9-400E-8DD2-2A161EDFF4BE}"/>
              </a:ext>
            </a:extLst>
          </p:cNvPr>
          <p:cNvSpPr>
            <a:spLocks noGrp="1"/>
          </p:cNvSpPr>
          <p:nvPr>
            <p:ph type="title"/>
          </p:nvPr>
        </p:nvSpPr>
        <p:spPr>
          <a:xfrm>
            <a:off x="250237" y="169068"/>
            <a:ext cx="9562986" cy="853638"/>
          </a:xfrm>
        </p:spPr>
        <p:txBody>
          <a:bodyPr>
            <a:normAutofit/>
          </a:bodyPr>
          <a:lstStyle/>
          <a:p>
            <a:r>
              <a:rPr lang="en-US" sz="4000" dirty="0"/>
              <a:t>Spousal Surcharge Requirements</a:t>
            </a:r>
          </a:p>
        </p:txBody>
      </p:sp>
      <p:sp>
        <p:nvSpPr>
          <p:cNvPr id="3" name="Text Placeholder 2">
            <a:extLst>
              <a:ext uri="{FF2B5EF4-FFF2-40B4-BE49-F238E27FC236}">
                <a16:creationId xmlns:a16="http://schemas.microsoft.com/office/drawing/2014/main" id="{31FDD5E9-1129-426D-A387-41F27FE391A0}"/>
              </a:ext>
            </a:extLst>
          </p:cNvPr>
          <p:cNvSpPr>
            <a:spLocks noGrp="1"/>
          </p:cNvSpPr>
          <p:nvPr>
            <p:ph type="body" sz="quarter" idx="10"/>
          </p:nvPr>
        </p:nvSpPr>
        <p:spPr>
          <a:xfrm>
            <a:off x="617524" y="1583665"/>
            <a:ext cx="5212576" cy="2250398"/>
          </a:xfrm>
        </p:spPr>
        <p:txBody>
          <a:bodyPr>
            <a:normAutofit/>
          </a:bodyPr>
          <a:lstStyle/>
          <a:p>
            <a:r>
              <a:rPr lang="en-US" dirty="0"/>
              <a:t>Waiving the surcharge in 2021</a:t>
            </a:r>
          </a:p>
          <a:p>
            <a:pPr lvl="1"/>
            <a:r>
              <a:rPr lang="en-US" dirty="0"/>
              <a:t>Your spouse must have completed the HRQ by September 30</a:t>
            </a:r>
            <a:r>
              <a:rPr lang="en-US" baseline="30000" dirty="0"/>
              <a:t>th</a:t>
            </a:r>
            <a:r>
              <a:rPr lang="en-US" dirty="0"/>
              <a:t>, 2020</a:t>
            </a:r>
          </a:p>
          <a:p>
            <a:pPr lvl="1"/>
            <a:endParaRPr lang="en-US" dirty="0"/>
          </a:p>
        </p:txBody>
      </p:sp>
      <p:sp>
        <p:nvSpPr>
          <p:cNvPr id="4" name="Text Placeholder 3">
            <a:extLst>
              <a:ext uri="{FF2B5EF4-FFF2-40B4-BE49-F238E27FC236}">
                <a16:creationId xmlns:a16="http://schemas.microsoft.com/office/drawing/2014/main" id="{04E362B1-F127-486C-86EB-6E786CD0D000}"/>
              </a:ext>
            </a:extLst>
          </p:cNvPr>
          <p:cNvSpPr>
            <a:spLocks noGrp="1"/>
          </p:cNvSpPr>
          <p:nvPr>
            <p:ph type="body" sz="quarter" idx="11"/>
          </p:nvPr>
        </p:nvSpPr>
        <p:spPr>
          <a:xfrm>
            <a:off x="6368250" y="1568425"/>
            <a:ext cx="5212576" cy="4050650"/>
          </a:xfrm>
        </p:spPr>
        <p:txBody>
          <a:bodyPr/>
          <a:lstStyle/>
          <a:p>
            <a:r>
              <a:rPr lang="en-US" dirty="0"/>
              <a:t>Waiving the surcharge in 2022</a:t>
            </a:r>
          </a:p>
          <a:p>
            <a:pPr lvl="1"/>
            <a:r>
              <a:rPr lang="en-US" dirty="0"/>
              <a:t>Your spouse must complete the HRQ and a medical preventative care visit by September 30</a:t>
            </a:r>
            <a:r>
              <a:rPr lang="en-US" baseline="30000" dirty="0"/>
              <a:t>th</a:t>
            </a:r>
            <a:r>
              <a:rPr lang="en-US" dirty="0"/>
              <a:t>, 2021</a:t>
            </a:r>
          </a:p>
        </p:txBody>
      </p:sp>
      <p:pic>
        <p:nvPicPr>
          <p:cNvPr id="5" name="Picture 4">
            <a:extLst>
              <a:ext uri="{FF2B5EF4-FFF2-40B4-BE49-F238E27FC236}">
                <a16:creationId xmlns:a16="http://schemas.microsoft.com/office/drawing/2014/main" id="{8E76E2EF-6F9E-48D0-A3EA-E910B207258F}"/>
              </a:ext>
            </a:extLst>
          </p:cNvPr>
          <p:cNvPicPr>
            <a:picLocks noChangeAspect="1"/>
          </p:cNvPicPr>
          <p:nvPr/>
        </p:nvPicPr>
        <p:blipFill>
          <a:blip r:embed="rId2"/>
          <a:stretch>
            <a:fillRect/>
          </a:stretch>
        </p:blipFill>
        <p:spPr>
          <a:xfrm>
            <a:off x="10487650" y="394198"/>
            <a:ext cx="1276427" cy="889903"/>
          </a:xfrm>
          <a:prstGeom prst="rect">
            <a:avLst/>
          </a:prstGeom>
        </p:spPr>
      </p:pic>
      <p:sp>
        <p:nvSpPr>
          <p:cNvPr id="6" name="Text Placeholder 2">
            <a:extLst>
              <a:ext uri="{FF2B5EF4-FFF2-40B4-BE49-F238E27FC236}">
                <a16:creationId xmlns:a16="http://schemas.microsoft.com/office/drawing/2014/main" id="{AD9208A9-27EC-45B7-A0D0-FD9607BEEFDA}"/>
              </a:ext>
            </a:extLst>
          </p:cNvPr>
          <p:cNvSpPr txBox="1">
            <a:spLocks/>
          </p:cNvSpPr>
          <p:nvPr/>
        </p:nvSpPr>
        <p:spPr>
          <a:xfrm>
            <a:off x="617524" y="4230681"/>
            <a:ext cx="10836539" cy="1403634"/>
          </a:xfrm>
          <a:prstGeom prst="rect">
            <a:avLst/>
          </a:prstGeom>
          <a:solidFill>
            <a:srgbClr val="012468"/>
          </a:solidFill>
        </p:spPr>
        <p:txBody>
          <a:bodyPr vert="horz" lIns="0" tIns="60981" rIns="121963" bIns="60981" rtlCol="0">
            <a:normAutofit/>
          </a:bodyPr>
          <a:lstStyle>
            <a:lvl1pPr marL="381133" indent="-381133" algn="l" defTabSz="1219627" rtl="0" eaLnBrk="1" latinLnBrk="0" hangingPunct="1">
              <a:lnSpc>
                <a:spcPct val="100000"/>
              </a:lnSpc>
              <a:spcBef>
                <a:spcPts val="1334"/>
              </a:spcBef>
              <a:buClr>
                <a:schemeClr val="accent1"/>
              </a:buClr>
              <a:buSzPct val="120000"/>
              <a:buFont typeface="Wingdings" pitchFamily="2" charset="2"/>
              <a:buChar char="§"/>
              <a:defRPr sz="2700" kern="1200">
                <a:solidFill>
                  <a:schemeClr val="tx1"/>
                </a:solidFill>
                <a:latin typeface="+mn-lt"/>
                <a:ea typeface="+mn-ea"/>
                <a:cs typeface="+mn-cs"/>
              </a:defRPr>
            </a:lvl1pPr>
            <a:lvl2pPr marL="762267" indent="-304907" algn="l" defTabSz="1219627" rtl="0" eaLnBrk="1" latinLnBrk="0" hangingPunct="1">
              <a:lnSpc>
                <a:spcPct val="100000"/>
              </a:lnSpc>
              <a:spcBef>
                <a:spcPts val="800"/>
              </a:spcBef>
              <a:buClr>
                <a:schemeClr val="accent1"/>
              </a:buClr>
              <a:buSzPct val="120000"/>
              <a:buFont typeface="Wingdings" pitchFamily="2" charset="2"/>
              <a:buChar char="§"/>
              <a:defRPr sz="2400" kern="1200">
                <a:solidFill>
                  <a:schemeClr val="tx1"/>
                </a:solidFill>
                <a:latin typeface="+mn-lt"/>
                <a:ea typeface="+mn-ea"/>
                <a:cs typeface="+mn-cs"/>
              </a:defRPr>
            </a:lvl2pPr>
            <a:lvl3pPr marL="1143400" indent="-304907" algn="l" defTabSz="1219627" rtl="0" eaLnBrk="1" latinLnBrk="0" hangingPunct="1">
              <a:lnSpc>
                <a:spcPct val="100000"/>
              </a:lnSpc>
              <a:spcBef>
                <a:spcPts val="534"/>
              </a:spcBef>
              <a:buClr>
                <a:schemeClr val="accent1"/>
              </a:buClr>
              <a:buSzPct val="120000"/>
              <a:buFont typeface="Wingdings" pitchFamily="2" charset="2"/>
              <a:buChar char="§"/>
              <a:defRPr sz="2400" kern="1200" baseline="0">
                <a:solidFill>
                  <a:schemeClr val="tx1"/>
                </a:solidFill>
                <a:latin typeface="+mn-lt"/>
                <a:ea typeface="+mn-ea"/>
                <a:cs typeface="+mn-cs"/>
              </a:defRPr>
            </a:lvl3pPr>
            <a:lvl4pPr marL="1524533" indent="-304907" algn="l" defTabSz="1219627" rtl="0" eaLnBrk="1" latinLnBrk="0" hangingPunct="1">
              <a:lnSpc>
                <a:spcPct val="100000"/>
              </a:lnSpc>
              <a:spcBef>
                <a:spcPts val="267"/>
              </a:spcBef>
              <a:buClr>
                <a:schemeClr val="accent1"/>
              </a:buClr>
              <a:buSzPct val="120000"/>
              <a:buFont typeface="Wingdings" pitchFamily="2" charset="2"/>
              <a:buChar char="§"/>
              <a:defRPr sz="2400" kern="1200" baseline="0">
                <a:solidFill>
                  <a:schemeClr val="tx1"/>
                </a:solidFill>
                <a:latin typeface="+mn-lt"/>
                <a:ea typeface="+mn-ea"/>
                <a:cs typeface="+mn-cs"/>
              </a:defRPr>
            </a:lvl4pPr>
            <a:lvl5pPr marL="1905667" indent="-304907" algn="l" defTabSz="1219627" rtl="0" eaLnBrk="1" latinLnBrk="0" hangingPunct="1">
              <a:lnSpc>
                <a:spcPct val="100000"/>
              </a:lnSpc>
              <a:spcBef>
                <a:spcPts val="267"/>
              </a:spcBef>
              <a:buClr>
                <a:schemeClr val="accent1"/>
              </a:buClr>
              <a:buSzPct val="120000"/>
              <a:buFont typeface="Wingdings" pitchFamily="2" charset="2"/>
              <a:buChar char="§"/>
              <a:defRPr sz="2400" kern="1200">
                <a:solidFill>
                  <a:schemeClr val="tx1"/>
                </a:solidFill>
                <a:latin typeface="+mn-lt"/>
                <a:ea typeface="+mn-ea"/>
                <a:cs typeface="+mn-cs"/>
              </a:defRPr>
            </a:lvl5pPr>
            <a:lvl6pPr marL="3353973" indent="-304907" algn="l" defTabSz="121962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360" lvl="1" indent="0">
              <a:buNone/>
            </a:pPr>
            <a:r>
              <a:rPr lang="en-US" u="sng" dirty="0">
                <a:solidFill>
                  <a:schemeClr val="bg1"/>
                </a:solidFill>
              </a:rPr>
              <a:t>Exception:</a:t>
            </a:r>
          </a:p>
          <a:p>
            <a:pPr marL="457360" lvl="1" indent="0">
              <a:buNone/>
            </a:pPr>
            <a:r>
              <a:rPr lang="en-US" dirty="0">
                <a:solidFill>
                  <a:schemeClr val="bg1"/>
                </a:solidFill>
              </a:rPr>
              <a:t>If your spouse is new to the medical plan in 2021, your spouse must complete their own HRQ by March 1</a:t>
            </a:r>
            <a:r>
              <a:rPr lang="en-US" baseline="30000" dirty="0">
                <a:solidFill>
                  <a:schemeClr val="bg1"/>
                </a:solidFill>
              </a:rPr>
              <a:t>st</a:t>
            </a:r>
            <a:r>
              <a:rPr lang="en-US" dirty="0">
                <a:solidFill>
                  <a:schemeClr val="bg1"/>
                </a:solidFill>
              </a:rPr>
              <a:t>, 2021</a:t>
            </a:r>
          </a:p>
          <a:p>
            <a:pPr lvl="2"/>
            <a:endParaRPr lang="en-US" dirty="0"/>
          </a:p>
          <a:p>
            <a:pPr lvl="1"/>
            <a:endParaRPr lang="en-US" dirty="0"/>
          </a:p>
        </p:txBody>
      </p:sp>
      <p:cxnSp>
        <p:nvCxnSpPr>
          <p:cNvPr id="8" name="Straight Connector 7">
            <a:extLst>
              <a:ext uri="{FF2B5EF4-FFF2-40B4-BE49-F238E27FC236}">
                <a16:creationId xmlns:a16="http://schemas.microsoft.com/office/drawing/2014/main" id="{956CCE3F-DE4F-4BEC-8C67-AA75F4997E2C}"/>
              </a:ext>
            </a:extLst>
          </p:cNvPr>
          <p:cNvCxnSpPr/>
          <p:nvPr/>
        </p:nvCxnSpPr>
        <p:spPr>
          <a:xfrm>
            <a:off x="5954796" y="1583665"/>
            <a:ext cx="0" cy="2378735"/>
          </a:xfrm>
          <a:prstGeom prst="line">
            <a:avLst/>
          </a:prstGeom>
          <a:ln w="38100">
            <a:solidFill>
              <a:srgbClr val="82AA3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81086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61487" y="-13965"/>
            <a:ext cx="8155287" cy="927315"/>
          </a:xfrm>
        </p:spPr>
        <p:txBody>
          <a:bodyPr>
            <a:normAutofit/>
          </a:bodyPr>
          <a:lstStyle/>
          <a:p>
            <a:r>
              <a:rPr lang="en-US" sz="4000" dirty="0"/>
              <a:t>Premium Points for 2021</a:t>
            </a:r>
          </a:p>
        </p:txBody>
      </p:sp>
      <p:sp>
        <p:nvSpPr>
          <p:cNvPr id="8" name="Rectangle 7">
            <a:extLst>
              <a:ext uri="{FF2B5EF4-FFF2-40B4-BE49-F238E27FC236}">
                <a16:creationId xmlns:a16="http://schemas.microsoft.com/office/drawing/2014/main" id="{55869170-446E-4DDA-B68A-641F8B0FDF17}"/>
              </a:ext>
            </a:extLst>
          </p:cNvPr>
          <p:cNvSpPr/>
          <p:nvPr/>
        </p:nvSpPr>
        <p:spPr>
          <a:xfrm>
            <a:off x="665466" y="4423384"/>
            <a:ext cx="654574" cy="45322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EA352569-33DC-4177-8878-CCBE17DC8548}"/>
              </a:ext>
            </a:extLst>
          </p:cNvPr>
          <p:cNvSpPr/>
          <p:nvPr/>
        </p:nvSpPr>
        <p:spPr>
          <a:xfrm>
            <a:off x="1458597" y="5781387"/>
            <a:ext cx="3121468" cy="215809"/>
          </a:xfrm>
          <a:prstGeom prst="roundRect">
            <a:avLst/>
          </a:prstGeom>
          <a:noFill/>
          <a:ln w="38100">
            <a:solidFill>
              <a:srgbClr val="FF4C3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D0C3B77-3A06-45DF-973C-88D0595A57AA}"/>
              </a:ext>
            </a:extLst>
          </p:cNvPr>
          <p:cNvPicPr>
            <a:picLocks noChangeAspect="1"/>
          </p:cNvPicPr>
          <p:nvPr/>
        </p:nvPicPr>
        <p:blipFill>
          <a:blip r:embed="rId4"/>
          <a:stretch>
            <a:fillRect/>
          </a:stretch>
        </p:blipFill>
        <p:spPr>
          <a:xfrm>
            <a:off x="716547" y="798272"/>
            <a:ext cx="8891358" cy="533846"/>
          </a:xfrm>
          <a:prstGeom prst="rect">
            <a:avLst/>
          </a:prstGeom>
          <a:effectLst>
            <a:outerShdw blurRad="50800" dist="38100" dir="5400000" algn="t" rotWithShape="0">
              <a:prstClr val="black">
                <a:alpha val="40000"/>
              </a:prstClr>
            </a:outerShdw>
          </a:effectLst>
        </p:spPr>
      </p:pic>
      <p:graphicFrame>
        <p:nvGraphicFramePr>
          <p:cNvPr id="13" name="Table 12">
            <a:extLst>
              <a:ext uri="{FF2B5EF4-FFF2-40B4-BE49-F238E27FC236}">
                <a16:creationId xmlns:a16="http://schemas.microsoft.com/office/drawing/2014/main" id="{9A427DCA-A443-4D20-B873-FF44B8252235}"/>
              </a:ext>
            </a:extLst>
          </p:cNvPr>
          <p:cNvGraphicFramePr>
            <a:graphicFrameLocks noGrp="1"/>
          </p:cNvGraphicFramePr>
          <p:nvPr>
            <p:extLst>
              <p:ext uri="{D42A27DB-BD31-4B8C-83A1-F6EECF244321}">
                <p14:modId xmlns:p14="http://schemas.microsoft.com/office/powerpoint/2010/main" val="739800059"/>
              </p:ext>
            </p:extLst>
          </p:nvPr>
        </p:nvGraphicFramePr>
        <p:xfrm>
          <a:off x="787684" y="1329675"/>
          <a:ext cx="1251776" cy="4224009"/>
        </p:xfrm>
        <a:graphic>
          <a:graphicData uri="http://schemas.openxmlformats.org/drawingml/2006/table">
            <a:tbl>
              <a:tblPr/>
              <a:tblGrid>
                <a:gridCol w="1251776">
                  <a:extLst>
                    <a:ext uri="{9D8B030D-6E8A-4147-A177-3AD203B41FA5}">
                      <a16:colId xmlns:a16="http://schemas.microsoft.com/office/drawing/2014/main" val="52664992"/>
                    </a:ext>
                  </a:extLst>
                </a:gridCol>
              </a:tblGrid>
              <a:tr h="42240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sz="1800" dirty="0"/>
                    </a:p>
                    <a:p>
                      <a:endParaRPr lang="en-US" sz="1800" dirty="0"/>
                    </a:p>
                    <a:p>
                      <a:endParaRPr lang="en-US" sz="1800" dirty="0"/>
                    </a:p>
                    <a:p>
                      <a:pPr algn="ctr">
                        <a:lnSpc>
                          <a:spcPct val="75000"/>
                        </a:lnSpc>
                      </a:pPr>
                      <a:r>
                        <a:rPr lang="en-US" sz="1400" dirty="0"/>
                        <a:t>Complete the online Cigna Health Risk Questionnaire (HRQ</a:t>
                      </a:r>
                      <a:r>
                        <a:rPr lang="en-US" sz="1600" dirty="0"/>
                        <a:t>)</a:t>
                      </a:r>
                    </a:p>
                  </a:txBody>
                  <a:tcPr marL="91461" marR="91461" marT="45731" marB="45731">
                    <a:lnL w="12700" cmpd="sng">
                      <a:solidFill>
                        <a:srgbClr val="70AD47">
                          <a:lumMod val="60000"/>
                          <a:lumOff val="40000"/>
                        </a:srgbClr>
                      </a:solidFill>
                      <a:prstDash val="solid"/>
                    </a:lnL>
                    <a:lnR w="12700" cmpd="sng">
                      <a:solidFill>
                        <a:srgbClr val="70AD47">
                          <a:lumMod val="60000"/>
                          <a:lumOff val="40000"/>
                        </a:srgbClr>
                      </a:solidFill>
                      <a:prstDash val="solid"/>
                    </a:lnR>
                    <a:lnT w="12700" cmpd="sng">
                      <a:solidFill>
                        <a:srgbClr val="70AD47">
                          <a:lumMod val="60000"/>
                          <a:lumOff val="40000"/>
                        </a:srgbClr>
                      </a:solidFill>
                      <a:prstDash val="solid"/>
                    </a:lnT>
                    <a:lnB w="12700" cmpd="sng">
                      <a:solidFill>
                        <a:srgbClr val="70AD47">
                          <a:lumMod val="60000"/>
                          <a:lumOff val="40000"/>
                        </a:srgbClr>
                      </a:solidFill>
                      <a:prstDash val="soli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23805348"/>
                  </a:ext>
                </a:extLst>
              </a:tr>
            </a:tbl>
          </a:graphicData>
        </a:graphic>
      </p:graphicFrame>
      <p:graphicFrame>
        <p:nvGraphicFramePr>
          <p:cNvPr id="14" name="Table 13">
            <a:extLst>
              <a:ext uri="{FF2B5EF4-FFF2-40B4-BE49-F238E27FC236}">
                <a16:creationId xmlns:a16="http://schemas.microsoft.com/office/drawing/2014/main" id="{DE639FCE-638E-460B-9126-9B1AF7FEDAFE}"/>
              </a:ext>
            </a:extLst>
          </p:cNvPr>
          <p:cNvGraphicFramePr>
            <a:graphicFrameLocks noGrp="1"/>
          </p:cNvGraphicFramePr>
          <p:nvPr>
            <p:extLst>
              <p:ext uri="{D42A27DB-BD31-4B8C-83A1-F6EECF244321}">
                <p14:modId xmlns:p14="http://schemas.microsoft.com/office/powerpoint/2010/main" val="2265507852"/>
              </p:ext>
            </p:extLst>
          </p:nvPr>
        </p:nvGraphicFramePr>
        <p:xfrm>
          <a:off x="2046558" y="1329675"/>
          <a:ext cx="1251776" cy="4224009"/>
        </p:xfrm>
        <a:graphic>
          <a:graphicData uri="http://schemas.openxmlformats.org/drawingml/2006/table">
            <a:tbl>
              <a:tblPr/>
              <a:tblGrid>
                <a:gridCol w="1251776">
                  <a:extLst>
                    <a:ext uri="{9D8B030D-6E8A-4147-A177-3AD203B41FA5}">
                      <a16:colId xmlns:a16="http://schemas.microsoft.com/office/drawing/2014/main" val="52664992"/>
                    </a:ext>
                  </a:extLst>
                </a:gridCol>
              </a:tblGrid>
              <a:tr h="42240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sz="1800" dirty="0"/>
                    </a:p>
                    <a:p>
                      <a:endParaRPr lang="en-US" sz="1800" dirty="0"/>
                    </a:p>
                    <a:p>
                      <a:endParaRPr lang="en-US" sz="1800" dirty="0"/>
                    </a:p>
                    <a:p>
                      <a:pPr algn="ctr">
                        <a:lnSpc>
                          <a:spcPct val="75000"/>
                        </a:lnSpc>
                      </a:pPr>
                      <a:r>
                        <a:rPr lang="en-US" sz="1400" dirty="0"/>
                        <a:t>Complete one preventive dental cleaning/  exam</a:t>
                      </a:r>
                    </a:p>
                  </a:txBody>
                  <a:tcPr marL="91461" marR="91461" marT="45731" marB="45731">
                    <a:lnL w="12700" cmpd="sng">
                      <a:solidFill>
                        <a:srgbClr val="70AD47">
                          <a:lumMod val="60000"/>
                          <a:lumOff val="40000"/>
                        </a:srgbClr>
                      </a:solidFill>
                      <a:prstDash val="solid"/>
                    </a:lnL>
                    <a:lnR w="12700" cmpd="sng">
                      <a:solidFill>
                        <a:srgbClr val="70AD47">
                          <a:lumMod val="60000"/>
                          <a:lumOff val="40000"/>
                        </a:srgbClr>
                      </a:solidFill>
                      <a:prstDash val="solid"/>
                    </a:lnR>
                    <a:lnT w="12700" cmpd="sng">
                      <a:solidFill>
                        <a:srgbClr val="70AD47">
                          <a:lumMod val="60000"/>
                          <a:lumOff val="40000"/>
                        </a:srgbClr>
                      </a:solidFill>
                      <a:prstDash val="solid"/>
                    </a:lnT>
                    <a:lnB w="12700" cmpd="sng">
                      <a:solidFill>
                        <a:srgbClr val="70AD47">
                          <a:lumMod val="60000"/>
                          <a:lumOff val="40000"/>
                        </a:srgbClr>
                      </a:solidFill>
                      <a:prstDash val="soli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23805348"/>
                  </a:ext>
                </a:extLst>
              </a:tr>
            </a:tbl>
          </a:graphicData>
        </a:graphic>
      </p:graphicFrame>
      <p:graphicFrame>
        <p:nvGraphicFramePr>
          <p:cNvPr id="15" name="Table 14">
            <a:extLst>
              <a:ext uri="{FF2B5EF4-FFF2-40B4-BE49-F238E27FC236}">
                <a16:creationId xmlns:a16="http://schemas.microsoft.com/office/drawing/2014/main" id="{D66AEF35-CD1C-4C6D-BAD6-2F48DADDEB9E}"/>
              </a:ext>
            </a:extLst>
          </p:cNvPr>
          <p:cNvGraphicFramePr>
            <a:graphicFrameLocks noGrp="1"/>
          </p:cNvGraphicFramePr>
          <p:nvPr>
            <p:extLst>
              <p:ext uri="{D42A27DB-BD31-4B8C-83A1-F6EECF244321}">
                <p14:modId xmlns:p14="http://schemas.microsoft.com/office/powerpoint/2010/main" val="968579337"/>
              </p:ext>
            </p:extLst>
          </p:nvPr>
        </p:nvGraphicFramePr>
        <p:xfrm>
          <a:off x="3308958" y="1329675"/>
          <a:ext cx="1251776" cy="4184931"/>
        </p:xfrm>
        <a:graphic>
          <a:graphicData uri="http://schemas.openxmlformats.org/drawingml/2006/table">
            <a:tbl>
              <a:tblPr/>
              <a:tblGrid>
                <a:gridCol w="1251776">
                  <a:extLst>
                    <a:ext uri="{9D8B030D-6E8A-4147-A177-3AD203B41FA5}">
                      <a16:colId xmlns:a16="http://schemas.microsoft.com/office/drawing/2014/main" val="52664992"/>
                    </a:ext>
                  </a:extLst>
                </a:gridCol>
              </a:tblGrid>
              <a:tr h="4184931">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600" dirty="0"/>
                    </a:p>
                    <a:p>
                      <a:pPr algn="ctr"/>
                      <a:endParaRPr lang="en-US" sz="1600" dirty="0"/>
                    </a:p>
                    <a:p>
                      <a:pPr algn="ctr"/>
                      <a:endParaRPr lang="en-US" sz="1600" dirty="0"/>
                    </a:p>
                    <a:p>
                      <a:pPr algn="ctr"/>
                      <a:endParaRPr lang="en-US" sz="700" dirty="0"/>
                    </a:p>
                    <a:p>
                      <a:pPr algn="ctr">
                        <a:lnSpc>
                          <a:spcPct val="75000"/>
                        </a:lnSpc>
                        <a:spcAft>
                          <a:spcPts val="600"/>
                        </a:spcAft>
                      </a:pPr>
                      <a:r>
                        <a:rPr lang="en-US" sz="1400" dirty="0"/>
                        <a:t>Achieve a Body Mass Index of less than 30</a:t>
                      </a:r>
                    </a:p>
                    <a:p>
                      <a:pPr algn="ctr">
                        <a:lnSpc>
                          <a:spcPct val="75000"/>
                        </a:lnSpc>
                        <a:spcAft>
                          <a:spcPts val="600"/>
                        </a:spcAft>
                      </a:pPr>
                      <a:r>
                        <a:rPr lang="en-US" sz="1400" dirty="0"/>
                        <a:t> </a:t>
                      </a:r>
                      <a:r>
                        <a:rPr lang="en-US" sz="1400" u="sng" dirty="0"/>
                        <a:t>OR:</a:t>
                      </a:r>
                      <a:r>
                        <a:rPr lang="en-US" sz="1400" dirty="0"/>
                        <a:t> </a:t>
                      </a:r>
                    </a:p>
                    <a:p>
                      <a:pPr algn="ctr">
                        <a:lnSpc>
                          <a:spcPct val="75000"/>
                        </a:lnSpc>
                      </a:pPr>
                      <a:r>
                        <a:rPr lang="en-US" sz="1400" dirty="0"/>
                        <a:t>A </a:t>
                      </a:r>
                      <a:r>
                        <a:rPr lang="en-US" sz="1400" dirty="0" err="1"/>
                        <a:t>weightloss</a:t>
                      </a:r>
                      <a:r>
                        <a:rPr lang="en-US" sz="1400" dirty="0"/>
                        <a:t> of 5% as compared to your last weight with Cigna</a:t>
                      </a:r>
                    </a:p>
                  </a:txBody>
                  <a:tcPr marL="91461" marR="91461" marT="45731" marB="45731">
                    <a:lnL w="12700" cmpd="sng">
                      <a:solidFill>
                        <a:srgbClr val="70AD47">
                          <a:lumMod val="60000"/>
                          <a:lumOff val="40000"/>
                        </a:srgbClr>
                      </a:solidFill>
                      <a:prstDash val="solid"/>
                    </a:lnL>
                    <a:lnR w="12700" cmpd="sng">
                      <a:solidFill>
                        <a:srgbClr val="70AD47">
                          <a:lumMod val="60000"/>
                          <a:lumOff val="40000"/>
                        </a:srgbClr>
                      </a:solidFill>
                      <a:prstDash val="solid"/>
                    </a:lnR>
                    <a:lnT w="12700" cmpd="sng">
                      <a:solidFill>
                        <a:srgbClr val="70AD47">
                          <a:lumMod val="60000"/>
                          <a:lumOff val="40000"/>
                        </a:srgbClr>
                      </a:solidFill>
                      <a:prstDash val="solid"/>
                    </a:lnT>
                    <a:lnB w="12700" cmpd="sng">
                      <a:solidFill>
                        <a:srgbClr val="70AD47">
                          <a:lumMod val="60000"/>
                          <a:lumOff val="40000"/>
                        </a:srgbClr>
                      </a:solidFill>
                      <a:prstDash val="soli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23805348"/>
                  </a:ext>
                </a:extLst>
              </a:tr>
            </a:tbl>
          </a:graphicData>
        </a:graphic>
      </p:graphicFrame>
      <p:graphicFrame>
        <p:nvGraphicFramePr>
          <p:cNvPr id="16" name="Table 15">
            <a:extLst>
              <a:ext uri="{FF2B5EF4-FFF2-40B4-BE49-F238E27FC236}">
                <a16:creationId xmlns:a16="http://schemas.microsoft.com/office/drawing/2014/main" id="{BBE2C65D-DA27-4BAE-9C4C-3E02AAE2881D}"/>
              </a:ext>
            </a:extLst>
          </p:cNvPr>
          <p:cNvGraphicFramePr>
            <a:graphicFrameLocks noGrp="1"/>
          </p:cNvGraphicFramePr>
          <p:nvPr>
            <p:extLst>
              <p:ext uri="{D42A27DB-BD31-4B8C-83A1-F6EECF244321}">
                <p14:modId xmlns:p14="http://schemas.microsoft.com/office/powerpoint/2010/main" val="1706059516"/>
              </p:ext>
            </p:extLst>
          </p:nvPr>
        </p:nvGraphicFramePr>
        <p:xfrm>
          <a:off x="4571357" y="1329675"/>
          <a:ext cx="1251776" cy="4224006"/>
        </p:xfrm>
        <a:graphic>
          <a:graphicData uri="http://schemas.openxmlformats.org/drawingml/2006/table">
            <a:tbl>
              <a:tblPr/>
              <a:tblGrid>
                <a:gridCol w="1251776">
                  <a:extLst>
                    <a:ext uri="{9D8B030D-6E8A-4147-A177-3AD203B41FA5}">
                      <a16:colId xmlns:a16="http://schemas.microsoft.com/office/drawing/2014/main" val="52664992"/>
                    </a:ext>
                  </a:extLst>
                </a:gridCol>
              </a:tblGrid>
              <a:tr h="422400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sz="1800" dirty="0"/>
                    </a:p>
                    <a:p>
                      <a:endParaRPr lang="en-US" sz="1800" dirty="0"/>
                    </a:p>
                    <a:p>
                      <a:endParaRPr lang="en-US" sz="1800" dirty="0"/>
                    </a:p>
                    <a:p>
                      <a:pPr algn="ctr">
                        <a:lnSpc>
                          <a:spcPct val="75000"/>
                        </a:lnSpc>
                      </a:pPr>
                      <a:r>
                        <a:rPr lang="en-US" sz="1400" dirty="0"/>
                        <a:t>Achieve Total Cholesterol of less than or equal to 239mg/dl</a:t>
                      </a:r>
                    </a:p>
                  </a:txBody>
                  <a:tcPr marL="91461" marR="91461" marT="45731" marB="45731">
                    <a:lnL w="12700" cmpd="sng">
                      <a:solidFill>
                        <a:srgbClr val="70AD47">
                          <a:lumMod val="60000"/>
                          <a:lumOff val="40000"/>
                        </a:srgbClr>
                      </a:solidFill>
                      <a:prstDash val="solid"/>
                    </a:lnL>
                    <a:lnR w="12700" cmpd="sng">
                      <a:solidFill>
                        <a:srgbClr val="70AD47">
                          <a:lumMod val="60000"/>
                          <a:lumOff val="40000"/>
                        </a:srgbClr>
                      </a:solidFill>
                      <a:prstDash val="solid"/>
                    </a:lnR>
                    <a:lnT w="12700" cmpd="sng">
                      <a:solidFill>
                        <a:srgbClr val="70AD47">
                          <a:lumMod val="60000"/>
                          <a:lumOff val="40000"/>
                        </a:srgbClr>
                      </a:solidFill>
                      <a:prstDash val="solid"/>
                    </a:lnT>
                    <a:lnB w="12700" cmpd="sng">
                      <a:solidFill>
                        <a:srgbClr val="70AD47">
                          <a:lumMod val="60000"/>
                          <a:lumOff val="40000"/>
                        </a:srgbClr>
                      </a:solidFill>
                      <a:prstDash val="soli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23805348"/>
                  </a:ext>
                </a:extLst>
              </a:tr>
            </a:tbl>
          </a:graphicData>
        </a:graphic>
      </p:graphicFrame>
      <p:graphicFrame>
        <p:nvGraphicFramePr>
          <p:cNvPr id="17" name="Table 16">
            <a:extLst>
              <a:ext uri="{FF2B5EF4-FFF2-40B4-BE49-F238E27FC236}">
                <a16:creationId xmlns:a16="http://schemas.microsoft.com/office/drawing/2014/main" id="{89710500-BCEE-45A4-BEC4-FE3DEA5AC3E0}"/>
              </a:ext>
            </a:extLst>
          </p:cNvPr>
          <p:cNvGraphicFramePr>
            <a:graphicFrameLocks noGrp="1"/>
          </p:cNvGraphicFramePr>
          <p:nvPr>
            <p:extLst>
              <p:ext uri="{D42A27DB-BD31-4B8C-83A1-F6EECF244321}">
                <p14:modId xmlns:p14="http://schemas.microsoft.com/office/powerpoint/2010/main" val="104830974"/>
              </p:ext>
            </p:extLst>
          </p:nvPr>
        </p:nvGraphicFramePr>
        <p:xfrm>
          <a:off x="5829310" y="1329675"/>
          <a:ext cx="1251776" cy="4224005"/>
        </p:xfrm>
        <a:graphic>
          <a:graphicData uri="http://schemas.openxmlformats.org/drawingml/2006/table">
            <a:tbl>
              <a:tblPr/>
              <a:tblGrid>
                <a:gridCol w="1251776">
                  <a:extLst>
                    <a:ext uri="{9D8B030D-6E8A-4147-A177-3AD203B41FA5}">
                      <a16:colId xmlns:a16="http://schemas.microsoft.com/office/drawing/2014/main" val="52664992"/>
                    </a:ext>
                  </a:extLst>
                </a:gridCol>
              </a:tblGrid>
              <a:tr h="422400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sz="1800" dirty="0"/>
                    </a:p>
                    <a:p>
                      <a:endParaRPr lang="en-US" sz="1800" dirty="0"/>
                    </a:p>
                    <a:p>
                      <a:endParaRPr lang="en-US" sz="1800" dirty="0"/>
                    </a:p>
                    <a:p>
                      <a:pPr algn="ctr">
                        <a:lnSpc>
                          <a:spcPct val="75000"/>
                        </a:lnSpc>
                        <a:spcAft>
                          <a:spcPts val="600"/>
                        </a:spcAft>
                      </a:pPr>
                      <a:r>
                        <a:rPr lang="en-US" sz="1400" dirty="0"/>
                        <a:t>Achieve a fasting blood sugar of less than 100 mg/dl</a:t>
                      </a:r>
                    </a:p>
                    <a:p>
                      <a:pPr algn="ctr">
                        <a:lnSpc>
                          <a:spcPct val="75000"/>
                        </a:lnSpc>
                        <a:spcAft>
                          <a:spcPts val="600"/>
                        </a:spcAft>
                      </a:pPr>
                      <a:r>
                        <a:rPr lang="en-US" sz="1400" u="sng" dirty="0"/>
                        <a:t>OR:</a:t>
                      </a:r>
                    </a:p>
                    <a:p>
                      <a:pPr algn="ctr">
                        <a:lnSpc>
                          <a:spcPct val="75000"/>
                        </a:lnSpc>
                      </a:pPr>
                      <a:r>
                        <a:rPr lang="en-US" sz="1400" dirty="0"/>
                        <a:t>Achieve a non-fasting blood sugar of less than 140 mg/dl</a:t>
                      </a:r>
                    </a:p>
                    <a:p>
                      <a:endParaRPr lang="en-US" sz="1800" dirty="0"/>
                    </a:p>
                  </a:txBody>
                  <a:tcPr marL="91461" marR="91461" marT="45731" marB="45731">
                    <a:lnL w="12700" cmpd="sng">
                      <a:solidFill>
                        <a:srgbClr val="70AD47">
                          <a:lumMod val="60000"/>
                          <a:lumOff val="40000"/>
                        </a:srgbClr>
                      </a:solidFill>
                      <a:prstDash val="solid"/>
                    </a:lnL>
                    <a:lnR w="12700" cmpd="sng">
                      <a:solidFill>
                        <a:srgbClr val="70AD47">
                          <a:lumMod val="60000"/>
                          <a:lumOff val="40000"/>
                        </a:srgbClr>
                      </a:solidFill>
                      <a:prstDash val="solid"/>
                    </a:lnR>
                    <a:lnT w="12700" cmpd="sng">
                      <a:solidFill>
                        <a:srgbClr val="70AD47">
                          <a:lumMod val="60000"/>
                          <a:lumOff val="40000"/>
                        </a:srgbClr>
                      </a:solidFill>
                      <a:prstDash val="solid"/>
                    </a:lnT>
                    <a:lnB w="12700" cmpd="sng">
                      <a:solidFill>
                        <a:srgbClr val="70AD47">
                          <a:lumMod val="60000"/>
                          <a:lumOff val="40000"/>
                        </a:srgbClr>
                      </a:solidFill>
                      <a:prstDash val="soli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23805348"/>
                  </a:ext>
                </a:extLst>
              </a:tr>
            </a:tbl>
          </a:graphicData>
        </a:graphic>
      </p:graphicFrame>
      <p:graphicFrame>
        <p:nvGraphicFramePr>
          <p:cNvPr id="18" name="Table 17">
            <a:extLst>
              <a:ext uri="{FF2B5EF4-FFF2-40B4-BE49-F238E27FC236}">
                <a16:creationId xmlns:a16="http://schemas.microsoft.com/office/drawing/2014/main" id="{18CA2AE9-E64C-4A3D-83A6-5EA7858EC807}"/>
              </a:ext>
            </a:extLst>
          </p:cNvPr>
          <p:cNvGraphicFramePr>
            <a:graphicFrameLocks noGrp="1"/>
          </p:cNvGraphicFramePr>
          <p:nvPr>
            <p:extLst>
              <p:ext uri="{D42A27DB-BD31-4B8C-83A1-F6EECF244321}">
                <p14:modId xmlns:p14="http://schemas.microsoft.com/office/powerpoint/2010/main" val="1227123195"/>
              </p:ext>
            </p:extLst>
          </p:nvPr>
        </p:nvGraphicFramePr>
        <p:xfrm>
          <a:off x="7058921" y="1329675"/>
          <a:ext cx="1251776" cy="4224005"/>
        </p:xfrm>
        <a:graphic>
          <a:graphicData uri="http://schemas.openxmlformats.org/drawingml/2006/table">
            <a:tbl>
              <a:tblPr/>
              <a:tblGrid>
                <a:gridCol w="1251776">
                  <a:extLst>
                    <a:ext uri="{9D8B030D-6E8A-4147-A177-3AD203B41FA5}">
                      <a16:colId xmlns:a16="http://schemas.microsoft.com/office/drawing/2014/main" val="52664992"/>
                    </a:ext>
                  </a:extLst>
                </a:gridCol>
              </a:tblGrid>
              <a:tr h="422400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sz="1800" dirty="0"/>
                    </a:p>
                    <a:p>
                      <a:endParaRPr lang="en-US" sz="1800" dirty="0"/>
                    </a:p>
                    <a:p>
                      <a:endParaRPr lang="en-US" sz="1800" dirty="0"/>
                    </a:p>
                    <a:p>
                      <a:pPr algn="ctr">
                        <a:lnSpc>
                          <a:spcPct val="75000"/>
                        </a:lnSpc>
                        <a:spcBef>
                          <a:spcPts val="0"/>
                        </a:spcBef>
                        <a:spcAft>
                          <a:spcPts val="600"/>
                        </a:spcAft>
                      </a:pPr>
                      <a:r>
                        <a:rPr lang="en-US" sz="1400" dirty="0"/>
                        <a:t>Complete an onsite clinic visit </a:t>
                      </a:r>
                    </a:p>
                    <a:p>
                      <a:pPr algn="ctr">
                        <a:lnSpc>
                          <a:spcPct val="75000"/>
                        </a:lnSpc>
                        <a:spcAft>
                          <a:spcPts val="600"/>
                        </a:spcAft>
                      </a:pPr>
                      <a:r>
                        <a:rPr lang="en-US" sz="1400" u="sng" dirty="0"/>
                        <a:t>OR </a:t>
                      </a:r>
                    </a:p>
                    <a:p>
                      <a:pPr algn="ctr">
                        <a:lnSpc>
                          <a:spcPct val="85000"/>
                        </a:lnSpc>
                      </a:pPr>
                      <a:r>
                        <a:rPr lang="en-US" sz="1400" dirty="0"/>
                        <a:t>register with MDLIVE for telehealth services**</a:t>
                      </a:r>
                    </a:p>
                  </a:txBody>
                  <a:tcPr marL="91461" marR="91461" marT="45731" marB="45731">
                    <a:lnL w="12700" cmpd="sng">
                      <a:solidFill>
                        <a:srgbClr val="70AD47">
                          <a:lumMod val="60000"/>
                          <a:lumOff val="40000"/>
                        </a:srgbClr>
                      </a:solidFill>
                      <a:prstDash val="solid"/>
                    </a:lnL>
                    <a:lnR w="12700" cmpd="sng">
                      <a:solidFill>
                        <a:srgbClr val="70AD47">
                          <a:lumMod val="60000"/>
                          <a:lumOff val="40000"/>
                        </a:srgbClr>
                      </a:solidFill>
                      <a:prstDash val="solid"/>
                    </a:lnR>
                    <a:lnT w="12700" cmpd="sng">
                      <a:solidFill>
                        <a:srgbClr val="70AD47">
                          <a:lumMod val="60000"/>
                          <a:lumOff val="40000"/>
                        </a:srgbClr>
                      </a:solidFill>
                      <a:prstDash val="solid"/>
                    </a:lnT>
                    <a:lnB w="12700" cap="flat" cmpd="sng" algn="ctr">
                      <a:solidFill>
                        <a:srgbClr val="70AD47">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23805348"/>
                  </a:ext>
                </a:extLst>
              </a:tr>
            </a:tbl>
          </a:graphicData>
        </a:graphic>
      </p:graphicFrame>
      <p:graphicFrame>
        <p:nvGraphicFramePr>
          <p:cNvPr id="19" name="Table 18">
            <a:extLst>
              <a:ext uri="{FF2B5EF4-FFF2-40B4-BE49-F238E27FC236}">
                <a16:creationId xmlns:a16="http://schemas.microsoft.com/office/drawing/2014/main" id="{BF216D65-CE45-426A-AB9C-3C5D4664D973}"/>
              </a:ext>
            </a:extLst>
          </p:cNvPr>
          <p:cNvGraphicFramePr>
            <a:graphicFrameLocks noGrp="1"/>
          </p:cNvGraphicFramePr>
          <p:nvPr>
            <p:extLst>
              <p:ext uri="{D42A27DB-BD31-4B8C-83A1-F6EECF244321}">
                <p14:modId xmlns:p14="http://schemas.microsoft.com/office/powerpoint/2010/main" val="247800353"/>
              </p:ext>
            </p:extLst>
          </p:nvPr>
        </p:nvGraphicFramePr>
        <p:xfrm>
          <a:off x="8316874" y="1329674"/>
          <a:ext cx="1251776" cy="4224005"/>
        </p:xfrm>
        <a:graphic>
          <a:graphicData uri="http://schemas.openxmlformats.org/drawingml/2006/table">
            <a:tbl>
              <a:tblPr/>
              <a:tblGrid>
                <a:gridCol w="1251776">
                  <a:extLst>
                    <a:ext uri="{9D8B030D-6E8A-4147-A177-3AD203B41FA5}">
                      <a16:colId xmlns:a16="http://schemas.microsoft.com/office/drawing/2014/main" val="52664992"/>
                    </a:ext>
                  </a:extLst>
                </a:gridCol>
              </a:tblGrid>
              <a:tr h="422400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sz="1800" dirty="0"/>
                    </a:p>
                    <a:p>
                      <a:endParaRPr lang="en-US" sz="1800" dirty="0"/>
                    </a:p>
                    <a:p>
                      <a:pPr>
                        <a:lnSpc>
                          <a:spcPct val="75000"/>
                        </a:lnSpc>
                      </a:pPr>
                      <a:endParaRPr lang="en-US" sz="1100" dirty="0"/>
                    </a:p>
                    <a:p>
                      <a:pPr>
                        <a:lnSpc>
                          <a:spcPct val="75000"/>
                        </a:lnSpc>
                      </a:pPr>
                      <a:endParaRPr lang="en-US" sz="1100" dirty="0"/>
                    </a:p>
                    <a:p>
                      <a:pPr algn="ctr">
                        <a:lnSpc>
                          <a:spcPct val="75000"/>
                        </a:lnSpc>
                      </a:pPr>
                      <a:r>
                        <a:rPr lang="en-US" sz="1200" dirty="0"/>
                        <a:t>Complete one or more of the following: </a:t>
                      </a:r>
                    </a:p>
                    <a:p>
                      <a:pPr algn="ctr">
                        <a:lnSpc>
                          <a:spcPct val="75000"/>
                        </a:lnSpc>
                      </a:pPr>
                      <a:endParaRPr lang="en-US" sz="1200" dirty="0"/>
                    </a:p>
                    <a:p>
                      <a:pPr algn="ctr">
                        <a:lnSpc>
                          <a:spcPct val="75000"/>
                        </a:lnSpc>
                      </a:pPr>
                      <a:r>
                        <a:rPr lang="en-US" sz="1200" b="1" dirty="0"/>
                        <a:t>Preventive Annual Physical </a:t>
                      </a:r>
                      <a:r>
                        <a:rPr lang="en-US" sz="1200" dirty="0"/>
                        <a:t>(with your Primary Care Physician or OB/GYN)</a:t>
                      </a:r>
                    </a:p>
                    <a:p>
                      <a:pPr algn="ctr">
                        <a:lnSpc>
                          <a:spcPct val="75000"/>
                        </a:lnSpc>
                      </a:pPr>
                      <a:endParaRPr lang="en-US" sz="1200" dirty="0"/>
                    </a:p>
                    <a:p>
                      <a:pPr algn="ctr">
                        <a:lnSpc>
                          <a:spcPct val="75000"/>
                        </a:lnSpc>
                      </a:pPr>
                      <a:r>
                        <a:rPr lang="en-US" sz="1200" b="1" dirty="0"/>
                        <a:t>Preventive Colon Cancer Screening (age 50+)</a:t>
                      </a:r>
                    </a:p>
                    <a:p>
                      <a:pPr algn="ctr">
                        <a:lnSpc>
                          <a:spcPct val="75000"/>
                        </a:lnSpc>
                      </a:pPr>
                      <a:endParaRPr lang="en-US" sz="1200" b="1" dirty="0"/>
                    </a:p>
                    <a:p>
                      <a:pPr algn="ctr">
                        <a:lnSpc>
                          <a:spcPct val="75000"/>
                        </a:lnSpc>
                      </a:pPr>
                      <a:r>
                        <a:rPr lang="en-US" sz="1200" b="1" dirty="0"/>
                        <a:t>Preventive Mammogram (age 40+)</a:t>
                      </a:r>
                    </a:p>
                    <a:p>
                      <a:pPr algn="ctr">
                        <a:lnSpc>
                          <a:spcPct val="75000"/>
                        </a:lnSpc>
                      </a:pPr>
                      <a:endParaRPr lang="en-US" sz="1200" dirty="0"/>
                    </a:p>
                    <a:p>
                      <a:pPr algn="ctr">
                        <a:lnSpc>
                          <a:spcPct val="75000"/>
                        </a:lnSpc>
                      </a:pPr>
                      <a:r>
                        <a:rPr lang="en-US" sz="1200" dirty="0"/>
                        <a:t>Onsite clinic visits are not eligible</a:t>
                      </a:r>
                    </a:p>
                  </a:txBody>
                  <a:tcPr marL="91461" marR="91461" marT="45731" marB="45731">
                    <a:lnL w="12700" cmpd="sng">
                      <a:solidFill>
                        <a:srgbClr val="70AD47">
                          <a:lumMod val="60000"/>
                          <a:lumOff val="40000"/>
                        </a:srgbClr>
                      </a:solidFill>
                      <a:prstDash val="solid"/>
                    </a:lnL>
                    <a:lnR w="12700" cmpd="sng">
                      <a:solidFill>
                        <a:srgbClr val="70AD47">
                          <a:lumMod val="60000"/>
                          <a:lumOff val="40000"/>
                        </a:srgbClr>
                      </a:solidFill>
                      <a:prstDash val="solid"/>
                    </a:lnR>
                    <a:lnT w="12700" cmpd="sng">
                      <a:solidFill>
                        <a:srgbClr val="70AD47">
                          <a:lumMod val="60000"/>
                          <a:lumOff val="40000"/>
                        </a:srgbClr>
                      </a:solidFill>
                      <a:prstDash val="solid"/>
                    </a:lnT>
                    <a:lnB w="12700" cmpd="sng">
                      <a:solidFill>
                        <a:srgbClr val="70AD47">
                          <a:lumMod val="60000"/>
                          <a:lumOff val="40000"/>
                        </a:srgbClr>
                      </a:solidFill>
                      <a:prstDash val="soli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23805348"/>
                  </a:ext>
                </a:extLst>
              </a:tr>
            </a:tbl>
          </a:graphicData>
        </a:graphic>
      </p:graphicFrame>
      <p:sp>
        <p:nvSpPr>
          <p:cNvPr id="20" name="TextBox 19">
            <a:extLst>
              <a:ext uri="{FF2B5EF4-FFF2-40B4-BE49-F238E27FC236}">
                <a16:creationId xmlns:a16="http://schemas.microsoft.com/office/drawing/2014/main" id="{42E9B66F-2B9A-4CBF-8450-8A27BCCC4B72}"/>
              </a:ext>
            </a:extLst>
          </p:cNvPr>
          <p:cNvSpPr txBox="1"/>
          <p:nvPr/>
        </p:nvSpPr>
        <p:spPr>
          <a:xfrm>
            <a:off x="988845" y="879944"/>
            <a:ext cx="3868220" cy="400203"/>
          </a:xfrm>
          <a:prstGeom prst="rect">
            <a:avLst/>
          </a:prstGeom>
          <a:noFill/>
        </p:spPr>
        <p:txBody>
          <a:bodyPr wrap="square" rtlCol="0">
            <a:spAutoFit/>
          </a:bodyPr>
          <a:lstStyle/>
          <a:p>
            <a:r>
              <a:rPr lang="en-US" sz="2000" b="1" dirty="0">
                <a:solidFill>
                  <a:prstClr val="white"/>
                </a:solidFill>
                <a:latin typeface="Calibri" panose="020F0502020204030204"/>
              </a:rPr>
              <a:t>Earning 1 Point Each!</a:t>
            </a:r>
          </a:p>
        </p:txBody>
      </p:sp>
      <p:pic>
        <p:nvPicPr>
          <p:cNvPr id="21" name="Picture 20">
            <a:extLst>
              <a:ext uri="{FF2B5EF4-FFF2-40B4-BE49-F238E27FC236}">
                <a16:creationId xmlns:a16="http://schemas.microsoft.com/office/drawing/2014/main" id="{8AFE37AF-3DF9-48F2-ADAD-28335FD37F51}"/>
              </a:ext>
            </a:extLst>
          </p:cNvPr>
          <p:cNvPicPr>
            <a:picLocks noChangeAspect="1"/>
          </p:cNvPicPr>
          <p:nvPr/>
        </p:nvPicPr>
        <p:blipFill>
          <a:blip r:embed="rId5"/>
          <a:stretch>
            <a:fillRect/>
          </a:stretch>
        </p:blipFill>
        <p:spPr>
          <a:xfrm>
            <a:off x="1057519" y="1403230"/>
            <a:ext cx="719818" cy="526319"/>
          </a:xfrm>
          <a:prstGeom prst="rect">
            <a:avLst/>
          </a:prstGeom>
        </p:spPr>
      </p:pic>
      <p:pic>
        <p:nvPicPr>
          <p:cNvPr id="22" name="Picture 21">
            <a:extLst>
              <a:ext uri="{FF2B5EF4-FFF2-40B4-BE49-F238E27FC236}">
                <a16:creationId xmlns:a16="http://schemas.microsoft.com/office/drawing/2014/main" id="{4C17BAE7-84DC-4F33-9D36-0C94F91A3F52}"/>
              </a:ext>
            </a:extLst>
          </p:cNvPr>
          <p:cNvPicPr>
            <a:picLocks noChangeAspect="1"/>
          </p:cNvPicPr>
          <p:nvPr/>
        </p:nvPicPr>
        <p:blipFill>
          <a:blip r:embed="rId6"/>
          <a:stretch>
            <a:fillRect/>
          </a:stretch>
        </p:blipFill>
        <p:spPr>
          <a:xfrm>
            <a:off x="2340723" y="1445218"/>
            <a:ext cx="667656" cy="543760"/>
          </a:xfrm>
          <a:prstGeom prst="rect">
            <a:avLst/>
          </a:prstGeom>
        </p:spPr>
      </p:pic>
      <p:pic>
        <p:nvPicPr>
          <p:cNvPr id="23" name="Picture 22">
            <a:extLst>
              <a:ext uri="{FF2B5EF4-FFF2-40B4-BE49-F238E27FC236}">
                <a16:creationId xmlns:a16="http://schemas.microsoft.com/office/drawing/2014/main" id="{8C5DDE5D-A686-4331-B63B-310516C292C9}"/>
              </a:ext>
            </a:extLst>
          </p:cNvPr>
          <p:cNvPicPr>
            <a:picLocks noChangeAspect="1"/>
          </p:cNvPicPr>
          <p:nvPr/>
        </p:nvPicPr>
        <p:blipFill>
          <a:blip r:embed="rId7"/>
          <a:stretch>
            <a:fillRect/>
          </a:stretch>
        </p:blipFill>
        <p:spPr>
          <a:xfrm>
            <a:off x="3499222" y="1413075"/>
            <a:ext cx="857654" cy="559006"/>
          </a:xfrm>
          <a:prstGeom prst="rect">
            <a:avLst/>
          </a:prstGeom>
        </p:spPr>
      </p:pic>
      <p:pic>
        <p:nvPicPr>
          <p:cNvPr id="24" name="Picture 23">
            <a:extLst>
              <a:ext uri="{FF2B5EF4-FFF2-40B4-BE49-F238E27FC236}">
                <a16:creationId xmlns:a16="http://schemas.microsoft.com/office/drawing/2014/main" id="{10F00AA0-AE3C-480B-B059-1F94C3BCBEC5}"/>
              </a:ext>
            </a:extLst>
          </p:cNvPr>
          <p:cNvPicPr>
            <a:picLocks noChangeAspect="1"/>
          </p:cNvPicPr>
          <p:nvPr/>
        </p:nvPicPr>
        <p:blipFill>
          <a:blip r:embed="rId8"/>
          <a:stretch>
            <a:fillRect/>
          </a:stretch>
        </p:blipFill>
        <p:spPr>
          <a:xfrm>
            <a:off x="4858660" y="1483075"/>
            <a:ext cx="620261" cy="458147"/>
          </a:xfrm>
          <a:prstGeom prst="rect">
            <a:avLst/>
          </a:prstGeom>
        </p:spPr>
      </p:pic>
      <p:pic>
        <p:nvPicPr>
          <p:cNvPr id="25" name="Picture 24">
            <a:extLst>
              <a:ext uri="{FF2B5EF4-FFF2-40B4-BE49-F238E27FC236}">
                <a16:creationId xmlns:a16="http://schemas.microsoft.com/office/drawing/2014/main" id="{B5B1BFCA-0F56-4274-8252-C26790060B2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21994" y="1455237"/>
            <a:ext cx="658638" cy="48598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D486BB7F-FD66-421B-B9F1-DEE05E81A492}"/>
              </a:ext>
            </a:extLst>
          </p:cNvPr>
          <p:cNvPicPr>
            <a:picLocks noChangeAspect="1"/>
          </p:cNvPicPr>
          <p:nvPr/>
        </p:nvPicPr>
        <p:blipFill>
          <a:blip r:embed="rId10"/>
          <a:stretch>
            <a:fillRect/>
          </a:stretch>
        </p:blipFill>
        <p:spPr>
          <a:xfrm>
            <a:off x="8581572" y="1500075"/>
            <a:ext cx="735133" cy="482431"/>
          </a:xfrm>
          <a:prstGeom prst="rect">
            <a:avLst/>
          </a:prstGeom>
        </p:spPr>
      </p:pic>
      <p:pic>
        <p:nvPicPr>
          <p:cNvPr id="27" name="Picture 26">
            <a:extLst>
              <a:ext uri="{FF2B5EF4-FFF2-40B4-BE49-F238E27FC236}">
                <a16:creationId xmlns:a16="http://schemas.microsoft.com/office/drawing/2014/main" id="{99AA4E16-0FDB-43F0-B6B4-ED69748B491D}"/>
              </a:ext>
            </a:extLst>
          </p:cNvPr>
          <p:cNvPicPr>
            <a:picLocks noChangeAspect="1"/>
          </p:cNvPicPr>
          <p:nvPr/>
        </p:nvPicPr>
        <p:blipFill>
          <a:blip r:embed="rId11"/>
          <a:stretch>
            <a:fillRect/>
          </a:stretch>
        </p:blipFill>
        <p:spPr>
          <a:xfrm>
            <a:off x="7295594" y="1500075"/>
            <a:ext cx="665624" cy="524999"/>
          </a:xfrm>
          <a:prstGeom prst="rect">
            <a:avLst/>
          </a:prstGeom>
        </p:spPr>
      </p:pic>
      <p:graphicFrame>
        <p:nvGraphicFramePr>
          <p:cNvPr id="28" name="Table 27">
            <a:extLst>
              <a:ext uri="{FF2B5EF4-FFF2-40B4-BE49-F238E27FC236}">
                <a16:creationId xmlns:a16="http://schemas.microsoft.com/office/drawing/2014/main" id="{72269130-0EBB-4E53-9685-EA29A189A5C9}"/>
              </a:ext>
            </a:extLst>
          </p:cNvPr>
          <p:cNvGraphicFramePr>
            <a:graphicFrameLocks noGrp="1"/>
          </p:cNvGraphicFramePr>
          <p:nvPr>
            <p:extLst>
              <p:ext uri="{D42A27DB-BD31-4B8C-83A1-F6EECF244321}">
                <p14:modId xmlns:p14="http://schemas.microsoft.com/office/powerpoint/2010/main" val="2299828272"/>
              </p:ext>
            </p:extLst>
          </p:nvPr>
        </p:nvGraphicFramePr>
        <p:xfrm>
          <a:off x="3298335" y="4420323"/>
          <a:ext cx="3760587" cy="1129233"/>
        </p:xfrm>
        <a:graphic>
          <a:graphicData uri="http://schemas.openxmlformats.org/drawingml/2006/table">
            <a:tbl>
              <a:tblPr/>
              <a:tblGrid>
                <a:gridCol w="3760587">
                  <a:extLst>
                    <a:ext uri="{9D8B030D-6E8A-4147-A177-3AD203B41FA5}">
                      <a16:colId xmlns:a16="http://schemas.microsoft.com/office/drawing/2014/main" val="52664992"/>
                    </a:ext>
                  </a:extLst>
                </a:gridCol>
              </a:tblGrid>
              <a:tr h="112923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75000"/>
                        </a:lnSpc>
                      </a:pPr>
                      <a:r>
                        <a:rPr lang="en-US" sz="1200" b="1" dirty="0"/>
                        <a:t>Alternative to earn points: </a:t>
                      </a:r>
                      <a:r>
                        <a:rPr lang="en-US" sz="1200" dirty="0"/>
                        <a:t>Enroll and participate in a Cigna telephonic  coaching program that is most appropriate for you. There are multiple  options available, including Weight Management, Stress Management,  Disease Management or Healthy Eating. Call your Cigna Health Advocate  at 1-800-237-2904 for the coaching program that’s right for you</a:t>
                      </a:r>
                      <a:r>
                        <a:rPr lang="en-US" sz="1400" dirty="0"/>
                        <a:t>.* </a:t>
                      </a:r>
                    </a:p>
                  </a:txBody>
                  <a:tcPr marL="91461" marR="91461" marT="45731" marB="45731" anchor="b">
                    <a:lnL w="12700" cmpd="sng">
                      <a:solidFill>
                        <a:srgbClr val="70AD47">
                          <a:lumMod val="60000"/>
                          <a:lumOff val="40000"/>
                        </a:srgbClr>
                      </a:solidFill>
                      <a:prstDash val="solid"/>
                    </a:lnL>
                    <a:lnR w="12700" cmpd="sng">
                      <a:solidFill>
                        <a:srgbClr val="70AD47">
                          <a:lumMod val="60000"/>
                          <a:lumOff val="40000"/>
                        </a:srgbClr>
                      </a:solidFill>
                      <a:prstDash val="solid"/>
                    </a:lnR>
                    <a:lnT w="12700" cmpd="sng">
                      <a:solidFill>
                        <a:srgbClr val="70AD47">
                          <a:lumMod val="60000"/>
                          <a:lumOff val="40000"/>
                        </a:srgbClr>
                      </a:solidFill>
                      <a:prstDash val="solid"/>
                    </a:lnT>
                    <a:lnB w="12700" cmpd="sng">
                      <a:solidFill>
                        <a:srgbClr val="70AD47">
                          <a:lumMod val="60000"/>
                          <a:lumOff val="40000"/>
                        </a:srgbClr>
                      </a:solidFill>
                      <a:prstDash val="soli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23805348"/>
                  </a:ext>
                </a:extLst>
              </a:tr>
            </a:tbl>
          </a:graphicData>
        </a:graphic>
      </p:graphicFrame>
      <p:sp>
        <p:nvSpPr>
          <p:cNvPr id="29" name="Rectangle 28">
            <a:extLst>
              <a:ext uri="{FF2B5EF4-FFF2-40B4-BE49-F238E27FC236}">
                <a16:creationId xmlns:a16="http://schemas.microsoft.com/office/drawing/2014/main" id="{DF99FC8B-9A6E-42C1-8967-5A8A12939A55}"/>
              </a:ext>
            </a:extLst>
          </p:cNvPr>
          <p:cNvSpPr/>
          <p:nvPr/>
        </p:nvSpPr>
        <p:spPr>
          <a:xfrm>
            <a:off x="1412521" y="5565008"/>
            <a:ext cx="7001226" cy="461772"/>
          </a:xfrm>
          <a:prstGeom prst="rect">
            <a:avLst/>
          </a:prstGeom>
        </p:spPr>
        <p:txBody>
          <a:bodyPr wrap="square">
            <a:spAutoFit/>
          </a:bodyPr>
          <a:lstStyle/>
          <a:p>
            <a:r>
              <a:rPr lang="en-US" sz="1200" i="1" dirty="0">
                <a:solidFill>
                  <a:prstClr val="black"/>
                </a:solidFill>
                <a:latin typeface="Calibri" panose="020F0502020204030204"/>
              </a:rPr>
              <a:t>*If you choose to, you may seek an alternative method through a Cigna Health Advocate at 1-800-237-2904. </a:t>
            </a:r>
          </a:p>
          <a:p>
            <a:r>
              <a:rPr lang="en-US" sz="1200" i="1" dirty="0">
                <a:solidFill>
                  <a:prstClr val="black"/>
                </a:solidFill>
                <a:latin typeface="Calibri" panose="020F0502020204030204"/>
              </a:rPr>
              <a:t>** You may only register/earn point one time.</a:t>
            </a:r>
          </a:p>
        </p:txBody>
      </p:sp>
      <p:sp>
        <p:nvSpPr>
          <p:cNvPr id="9" name="Rectangle: Rounded Corners 8">
            <a:extLst>
              <a:ext uri="{FF2B5EF4-FFF2-40B4-BE49-F238E27FC236}">
                <a16:creationId xmlns:a16="http://schemas.microsoft.com/office/drawing/2014/main" id="{BF4625A7-3BF2-4AEE-8FF6-5C2220E0BB8F}"/>
              </a:ext>
            </a:extLst>
          </p:cNvPr>
          <p:cNvSpPr/>
          <p:nvPr/>
        </p:nvSpPr>
        <p:spPr>
          <a:xfrm>
            <a:off x="7115877" y="1338270"/>
            <a:ext cx="1161742" cy="2880074"/>
          </a:xfrm>
          <a:prstGeom prst="roundRect">
            <a:avLst/>
          </a:prstGeom>
          <a:noFill/>
          <a:ln w="38100">
            <a:solidFill>
              <a:srgbClr val="FF4C3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peech Bubble: Rectangle with Corners Rounded 9">
            <a:extLst>
              <a:ext uri="{FF2B5EF4-FFF2-40B4-BE49-F238E27FC236}">
                <a16:creationId xmlns:a16="http://schemas.microsoft.com/office/drawing/2014/main" id="{1278BD5C-97EE-4133-BFCB-DC5E46F26C8A}"/>
              </a:ext>
            </a:extLst>
          </p:cNvPr>
          <p:cNvSpPr/>
          <p:nvPr/>
        </p:nvSpPr>
        <p:spPr>
          <a:xfrm>
            <a:off x="8154673" y="-62868"/>
            <a:ext cx="2034602" cy="1184380"/>
          </a:xfrm>
          <a:prstGeom prst="wedgeRoundRectCallout">
            <a:avLst>
              <a:gd name="adj1" fmla="val -55557"/>
              <a:gd name="adj2" fmla="val 133374"/>
              <a:gd name="adj3" fmla="val 16667"/>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200" dirty="0"/>
              <a:t>If you have already registered for MDLive prior to October 1</a:t>
            </a:r>
            <a:r>
              <a:rPr lang="en-US" sz="1200" baseline="30000" dirty="0"/>
              <a:t>st</a:t>
            </a:r>
            <a:r>
              <a:rPr lang="en-US" sz="1200" dirty="0"/>
              <a:t>, 2020, you can only earn the on-site clinic visit for this category moving forward</a:t>
            </a:r>
          </a:p>
        </p:txBody>
      </p:sp>
      <p:sp>
        <p:nvSpPr>
          <p:cNvPr id="2" name="TextBox 1">
            <a:extLst>
              <a:ext uri="{FF2B5EF4-FFF2-40B4-BE49-F238E27FC236}">
                <a16:creationId xmlns:a16="http://schemas.microsoft.com/office/drawing/2014/main" id="{59F7D93D-EA23-40C3-B989-71FCFAB412B6}"/>
              </a:ext>
            </a:extLst>
          </p:cNvPr>
          <p:cNvSpPr txBox="1"/>
          <p:nvPr/>
        </p:nvSpPr>
        <p:spPr bwMode="black">
          <a:xfrm>
            <a:off x="10048340" y="1967958"/>
            <a:ext cx="1577771" cy="2862322"/>
          </a:xfrm>
          <a:prstGeom prst="rect">
            <a:avLst/>
          </a:prstGeom>
          <a:solidFill>
            <a:srgbClr val="90B114"/>
          </a:solidFill>
        </p:spPr>
        <p:txBody>
          <a:bodyPr wrap="square" rtlCol="0" anchor="ctr">
            <a:spAutoFit/>
          </a:bodyPr>
          <a:lstStyle/>
          <a:p>
            <a:pPr algn="ctr"/>
            <a:r>
              <a:rPr lang="en-US" sz="1800" dirty="0">
                <a:solidFill>
                  <a:schemeClr val="bg1"/>
                </a:solidFill>
              </a:rPr>
              <a:t>Employees need to earn 5 points by September 30</a:t>
            </a:r>
            <a:r>
              <a:rPr lang="en-US" sz="1800" baseline="30000" dirty="0">
                <a:solidFill>
                  <a:schemeClr val="bg1"/>
                </a:solidFill>
              </a:rPr>
              <a:t>th</a:t>
            </a:r>
            <a:r>
              <a:rPr lang="en-US" sz="1800" dirty="0">
                <a:solidFill>
                  <a:schemeClr val="bg1"/>
                </a:solidFill>
              </a:rPr>
              <a:t>, 2021 in order to receive the lowest premium rate in 2022.</a:t>
            </a:r>
          </a:p>
        </p:txBody>
      </p:sp>
    </p:spTree>
    <p:custDataLst>
      <p:tags r:id="rId1"/>
    </p:custDataLst>
    <p:extLst>
      <p:ext uri="{BB962C8B-B14F-4D97-AF65-F5344CB8AC3E}">
        <p14:creationId xmlns:p14="http://schemas.microsoft.com/office/powerpoint/2010/main" val="215553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31798" y="107147"/>
            <a:ext cx="8155287" cy="927315"/>
          </a:xfrm>
        </p:spPr>
        <p:txBody>
          <a:bodyPr>
            <a:normAutofit/>
          </a:bodyPr>
          <a:lstStyle/>
          <a:p>
            <a:r>
              <a:rPr lang="en-US" sz="4000" dirty="0"/>
              <a:t>Premium Points for 2021</a:t>
            </a:r>
          </a:p>
        </p:txBody>
      </p:sp>
      <p:sp>
        <p:nvSpPr>
          <p:cNvPr id="33" name="Rectangle: Rounded Corners 32">
            <a:extLst>
              <a:ext uri="{FF2B5EF4-FFF2-40B4-BE49-F238E27FC236}">
                <a16:creationId xmlns:a16="http://schemas.microsoft.com/office/drawing/2014/main" id="{F43265DD-B52C-4DB6-BCEF-F681B1B882CC}"/>
              </a:ext>
            </a:extLst>
          </p:cNvPr>
          <p:cNvSpPr/>
          <p:nvPr/>
        </p:nvSpPr>
        <p:spPr>
          <a:xfrm>
            <a:off x="2945802" y="1842081"/>
            <a:ext cx="722543" cy="759128"/>
          </a:xfrm>
          <a:prstGeom prst="roundRect">
            <a:avLst>
              <a:gd name="adj" fmla="val 1000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 name="Group 2">
            <a:extLst>
              <a:ext uri="{FF2B5EF4-FFF2-40B4-BE49-F238E27FC236}">
                <a16:creationId xmlns:a16="http://schemas.microsoft.com/office/drawing/2014/main" id="{FB871D85-DF84-466E-A6B3-A81415934232}"/>
              </a:ext>
            </a:extLst>
          </p:cNvPr>
          <p:cNvGrpSpPr/>
          <p:nvPr/>
        </p:nvGrpSpPr>
        <p:grpSpPr>
          <a:xfrm>
            <a:off x="960119" y="1706880"/>
            <a:ext cx="9898381" cy="3670300"/>
            <a:chOff x="1907205" y="2074248"/>
            <a:chExt cx="8330792" cy="3209804"/>
          </a:xfrm>
        </p:grpSpPr>
        <p:sp>
          <p:nvSpPr>
            <p:cNvPr id="30" name="Rectangle 29">
              <a:extLst>
                <a:ext uri="{FF2B5EF4-FFF2-40B4-BE49-F238E27FC236}">
                  <a16:creationId xmlns:a16="http://schemas.microsoft.com/office/drawing/2014/main" id="{7FDA8DAB-F218-4ECC-8665-5C773AEB404D}"/>
                </a:ext>
              </a:extLst>
            </p:cNvPr>
            <p:cNvSpPr/>
            <p:nvPr/>
          </p:nvSpPr>
          <p:spPr>
            <a:xfrm>
              <a:off x="1907205" y="2074248"/>
              <a:ext cx="8330792" cy="905466"/>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1" dirty="0"/>
            </a:p>
          </p:txBody>
        </p:sp>
        <p:sp>
          <p:nvSpPr>
            <p:cNvPr id="31" name="Rectangle: Rounded Corners 30">
              <a:extLst>
                <a:ext uri="{FF2B5EF4-FFF2-40B4-BE49-F238E27FC236}">
                  <a16:creationId xmlns:a16="http://schemas.microsoft.com/office/drawing/2014/main" id="{CFBE2311-9DAF-4871-ABAF-EC65A8BDBB43}"/>
                </a:ext>
              </a:extLst>
            </p:cNvPr>
            <p:cNvSpPr/>
            <p:nvPr/>
          </p:nvSpPr>
          <p:spPr>
            <a:xfrm>
              <a:off x="2014276" y="3247539"/>
              <a:ext cx="3847979" cy="2036513"/>
            </a:xfrm>
            <a:prstGeom prst="roundRect">
              <a:avLst/>
            </a:prstGeom>
            <a:noFill/>
            <a:ln w="38100"/>
            <a:effectLst/>
          </p:spPr>
          <p:style>
            <a:lnRef idx="1">
              <a:schemeClr val="accent1"/>
            </a:lnRef>
            <a:fillRef idx="3">
              <a:schemeClr val="accent1"/>
            </a:fillRef>
            <a:effectRef idx="2">
              <a:schemeClr val="accent1"/>
            </a:effectRef>
            <a:fontRef idx="minor">
              <a:schemeClr val="lt1"/>
            </a:fontRef>
          </p:style>
          <p:txBody>
            <a:bodyPr rtlCol="0" anchor="ctr"/>
            <a:lstStyle/>
            <a:p>
              <a:pPr>
                <a:spcAft>
                  <a:spcPts val="600"/>
                </a:spcAft>
              </a:pPr>
              <a:r>
                <a:rPr lang="en-US" sz="1500" dirty="0">
                  <a:solidFill>
                    <a:srgbClr val="1E3282"/>
                  </a:solidFill>
                </a:rPr>
                <a:t>The following onsite clinic visits will counts towards a premium point:</a:t>
              </a:r>
            </a:p>
            <a:p>
              <a:pPr marL="743099" lvl="1" indent="-285807">
                <a:buFont typeface="Arial" panose="020B0604020202020204" pitchFamily="34" charset="0"/>
                <a:buChar char="•"/>
              </a:pPr>
              <a:r>
                <a:rPr lang="en-US" sz="1500" dirty="0">
                  <a:solidFill>
                    <a:srgbClr val="1E3282"/>
                  </a:solidFill>
                </a:rPr>
                <a:t>Acute care</a:t>
              </a:r>
            </a:p>
            <a:p>
              <a:pPr marL="743099" lvl="1" indent="-285807">
                <a:buFont typeface="Arial" panose="020B0604020202020204" pitchFamily="34" charset="0"/>
                <a:buChar char="•"/>
              </a:pPr>
              <a:r>
                <a:rPr lang="en-US" sz="1500" dirty="0">
                  <a:solidFill>
                    <a:srgbClr val="1E3282"/>
                  </a:solidFill>
                </a:rPr>
                <a:t>Wellness care</a:t>
              </a:r>
            </a:p>
            <a:p>
              <a:pPr marL="743099" lvl="1" indent="-285807">
                <a:buFont typeface="Arial" panose="020B0604020202020204" pitchFamily="34" charset="0"/>
                <a:buChar char="•"/>
              </a:pPr>
              <a:r>
                <a:rPr lang="en-US" sz="1500" dirty="0">
                  <a:solidFill>
                    <a:srgbClr val="1E3282"/>
                  </a:solidFill>
                </a:rPr>
                <a:t>Care counseling</a:t>
              </a:r>
            </a:p>
            <a:p>
              <a:pPr marL="743099" lvl="1" indent="-285807">
                <a:buFont typeface="Arial" panose="020B0604020202020204" pitchFamily="34" charset="0"/>
                <a:buChar char="•"/>
              </a:pPr>
              <a:r>
                <a:rPr lang="en-US" sz="1500" dirty="0">
                  <a:solidFill>
                    <a:srgbClr val="1E3282"/>
                  </a:solidFill>
                </a:rPr>
                <a:t>Other clinical</a:t>
              </a:r>
            </a:p>
            <a:p>
              <a:pPr marL="743099" lvl="1" indent="-285807">
                <a:buFont typeface="Arial" panose="020B0604020202020204" pitchFamily="34" charset="0"/>
                <a:buChar char="•"/>
              </a:pPr>
              <a:r>
                <a:rPr lang="en-US" sz="1500" dirty="0">
                  <a:solidFill>
                    <a:srgbClr val="1E3282"/>
                  </a:solidFill>
                </a:rPr>
                <a:t>Coaching: initial &amp; ongoing </a:t>
              </a:r>
              <a:endParaRPr lang="en-US" sz="1500" dirty="0"/>
            </a:p>
            <a:p>
              <a:pPr marL="285807" indent="-285807">
                <a:buFont typeface="Arial" panose="020B0604020202020204" pitchFamily="34" charset="0"/>
                <a:buChar char="•"/>
              </a:pPr>
              <a:endParaRPr lang="en-US" sz="700" dirty="0"/>
            </a:p>
          </p:txBody>
        </p:sp>
        <p:sp>
          <p:nvSpPr>
            <p:cNvPr id="35" name="Rectangle: Rounded Corners 34">
              <a:extLst>
                <a:ext uri="{FF2B5EF4-FFF2-40B4-BE49-F238E27FC236}">
                  <a16:creationId xmlns:a16="http://schemas.microsoft.com/office/drawing/2014/main" id="{2A360195-1C88-491F-B1A3-BF8F4F152A43}"/>
                </a:ext>
              </a:extLst>
            </p:cNvPr>
            <p:cNvSpPr/>
            <p:nvPr/>
          </p:nvSpPr>
          <p:spPr>
            <a:xfrm>
              <a:off x="6293005" y="3247539"/>
              <a:ext cx="3847979" cy="2036513"/>
            </a:xfrm>
            <a:prstGeom prst="roundRect">
              <a:avLst/>
            </a:prstGeom>
            <a:noFill/>
            <a:ln w="38100"/>
            <a:effectLst/>
          </p:spPr>
          <p:style>
            <a:lnRef idx="1">
              <a:schemeClr val="accent1"/>
            </a:lnRef>
            <a:fillRef idx="3">
              <a:schemeClr val="accent1"/>
            </a:fillRef>
            <a:effectRef idx="2">
              <a:schemeClr val="accent1"/>
            </a:effectRef>
            <a:fontRef idx="minor">
              <a:schemeClr val="lt1"/>
            </a:fontRef>
          </p:style>
          <p:txBody>
            <a:bodyPr rtlCol="0" anchor="ctr"/>
            <a:lstStyle/>
            <a:p>
              <a:pPr>
                <a:spcAft>
                  <a:spcPts val="600"/>
                </a:spcAft>
              </a:pPr>
              <a:endParaRPr lang="en-US" sz="100" dirty="0">
                <a:solidFill>
                  <a:srgbClr val="1E3282"/>
                </a:solidFill>
              </a:endParaRPr>
            </a:p>
          </p:txBody>
        </p:sp>
        <p:sp>
          <p:nvSpPr>
            <p:cNvPr id="36" name="Rectangle 35">
              <a:extLst>
                <a:ext uri="{FF2B5EF4-FFF2-40B4-BE49-F238E27FC236}">
                  <a16:creationId xmlns:a16="http://schemas.microsoft.com/office/drawing/2014/main" id="{94773133-7E35-4799-97C7-3D17F4BB9B54}"/>
                </a:ext>
              </a:extLst>
            </p:cNvPr>
            <p:cNvSpPr/>
            <p:nvPr/>
          </p:nvSpPr>
          <p:spPr>
            <a:xfrm>
              <a:off x="6559040" y="3482151"/>
              <a:ext cx="3368982" cy="1554632"/>
            </a:xfrm>
            <a:prstGeom prst="rect">
              <a:avLst/>
            </a:prstGeom>
          </p:spPr>
          <p:txBody>
            <a:bodyPr wrap="square">
              <a:spAutoFit/>
            </a:bodyPr>
            <a:lstStyle/>
            <a:p>
              <a:r>
                <a:rPr lang="en-US" sz="1500" dirty="0">
                  <a:solidFill>
                    <a:srgbClr val="1E3282"/>
                  </a:solidFill>
                </a:rPr>
                <a:t>These following onsite clinic visits will </a:t>
              </a:r>
              <a:r>
                <a:rPr lang="en-US" sz="1500" u="sng" dirty="0">
                  <a:solidFill>
                    <a:srgbClr val="1E3282"/>
                  </a:solidFill>
                </a:rPr>
                <a:t>not</a:t>
              </a:r>
              <a:r>
                <a:rPr lang="en-US" sz="1500" dirty="0">
                  <a:solidFill>
                    <a:srgbClr val="1E3282"/>
                  </a:solidFill>
                </a:rPr>
                <a:t> count towards a premium point:</a:t>
              </a:r>
            </a:p>
            <a:p>
              <a:pPr marL="743099" lvl="1" indent="-285807">
                <a:spcBef>
                  <a:spcPts val="600"/>
                </a:spcBef>
                <a:buFont typeface="Arial" panose="020B0604020202020204" pitchFamily="34" charset="0"/>
                <a:buChar char="•"/>
              </a:pPr>
              <a:r>
                <a:rPr lang="en-US" sz="1500" dirty="0">
                  <a:solidFill>
                    <a:srgbClr val="1E3282"/>
                  </a:solidFill>
                </a:rPr>
                <a:t>Simple injections/vaccines</a:t>
              </a:r>
            </a:p>
            <a:p>
              <a:pPr marL="743099" lvl="1" indent="-285807">
                <a:buFont typeface="Arial" panose="020B0604020202020204" pitchFamily="34" charset="0"/>
                <a:buChar char="•"/>
              </a:pPr>
              <a:r>
                <a:rPr lang="en-US" sz="1500" dirty="0">
                  <a:solidFill>
                    <a:srgbClr val="1E3282"/>
                  </a:solidFill>
                </a:rPr>
                <a:t>Blood pressure checks</a:t>
              </a:r>
            </a:p>
            <a:p>
              <a:pPr marL="743099" lvl="1" indent="-285807">
                <a:buFont typeface="Arial" panose="020B0604020202020204" pitchFamily="34" charset="0"/>
                <a:buChar char="•"/>
              </a:pPr>
              <a:r>
                <a:rPr lang="en-US" sz="1500" dirty="0">
                  <a:solidFill>
                    <a:srgbClr val="1E3282"/>
                  </a:solidFill>
                </a:rPr>
                <a:t>Blood draws</a:t>
              </a:r>
            </a:p>
            <a:p>
              <a:pPr marL="743099" lvl="1" indent="-285807">
                <a:buFont typeface="Arial" panose="020B0604020202020204" pitchFamily="34" charset="0"/>
                <a:buChar char="•"/>
              </a:pPr>
              <a:r>
                <a:rPr lang="en-US" sz="1500" dirty="0">
                  <a:solidFill>
                    <a:srgbClr val="1E3282"/>
                  </a:solidFill>
                </a:rPr>
                <a:t>Biometric Screenings</a:t>
              </a:r>
              <a:endParaRPr lang="en-US" sz="1500" dirty="0"/>
            </a:p>
          </p:txBody>
        </p:sp>
        <p:sp>
          <p:nvSpPr>
            <p:cNvPr id="37" name="TextBox 36">
              <a:extLst>
                <a:ext uri="{FF2B5EF4-FFF2-40B4-BE49-F238E27FC236}">
                  <a16:creationId xmlns:a16="http://schemas.microsoft.com/office/drawing/2014/main" id="{D243F5CE-6D00-4285-ADFB-87E0B9154BCC}"/>
                </a:ext>
              </a:extLst>
            </p:cNvPr>
            <p:cNvSpPr txBox="1"/>
            <p:nvPr/>
          </p:nvSpPr>
          <p:spPr bwMode="black">
            <a:xfrm>
              <a:off x="2215361" y="2147320"/>
              <a:ext cx="7925622" cy="708050"/>
            </a:xfrm>
            <a:prstGeom prst="rect">
              <a:avLst/>
            </a:prstGeom>
          </p:spPr>
          <p:txBody>
            <a:bodyPr wrap="square" rtlCol="0" anchor="ctr">
              <a:spAutoFit/>
            </a:bodyPr>
            <a:lstStyle/>
            <a:p>
              <a:pPr algn="ctr"/>
              <a:r>
                <a:rPr lang="en-US" sz="4001" b="1" dirty="0">
                  <a:solidFill>
                    <a:schemeClr val="bg1"/>
                  </a:solidFill>
                </a:rPr>
                <a:t>Onsite Clinic Visit</a:t>
              </a:r>
            </a:p>
          </p:txBody>
        </p:sp>
        <p:sp>
          <p:nvSpPr>
            <p:cNvPr id="34" name="Rectangle: Rounded Corners 33" descr="Stethoscope">
              <a:extLst>
                <a:ext uri="{FF2B5EF4-FFF2-40B4-BE49-F238E27FC236}">
                  <a16:creationId xmlns:a16="http://schemas.microsoft.com/office/drawing/2014/main" id="{9459E816-3BFD-40D2-8868-FB8A059C2062}"/>
                </a:ext>
              </a:extLst>
            </p:cNvPr>
            <p:cNvSpPr/>
            <p:nvPr/>
          </p:nvSpPr>
          <p:spPr>
            <a:xfrm>
              <a:off x="3516632" y="2148204"/>
              <a:ext cx="731689" cy="752448"/>
            </a:xfrm>
            <a:prstGeom prst="roundRect">
              <a:avLst>
                <a:gd name="adj" fmla="val 10000"/>
              </a:avLst>
            </a:prstGeom>
            <a:blipFill>
              <a:blip r:embed="rId3">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3000" r="-3000"/>
              </a:stretch>
            </a:blipFill>
            <a:ln>
              <a:no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Tree>
    <p:extLst>
      <p:ext uri="{BB962C8B-B14F-4D97-AF65-F5344CB8AC3E}">
        <p14:creationId xmlns:p14="http://schemas.microsoft.com/office/powerpoint/2010/main" val="24918470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24178" y="134460"/>
            <a:ext cx="8155287" cy="927315"/>
          </a:xfrm>
        </p:spPr>
        <p:txBody>
          <a:bodyPr>
            <a:normAutofit/>
          </a:bodyPr>
          <a:lstStyle/>
          <a:p>
            <a:r>
              <a:rPr lang="en-US" sz="4000" dirty="0"/>
              <a:t>Premium Points for 2021</a:t>
            </a:r>
          </a:p>
        </p:txBody>
      </p:sp>
      <p:sp>
        <p:nvSpPr>
          <p:cNvPr id="12" name="Rectangle 11">
            <a:extLst>
              <a:ext uri="{FF2B5EF4-FFF2-40B4-BE49-F238E27FC236}">
                <a16:creationId xmlns:a16="http://schemas.microsoft.com/office/drawing/2014/main" id="{D7D0FACA-A049-4ED7-8866-17D2884FEFBC}"/>
              </a:ext>
            </a:extLst>
          </p:cNvPr>
          <p:cNvSpPr/>
          <p:nvPr/>
        </p:nvSpPr>
        <p:spPr>
          <a:xfrm>
            <a:off x="1400372" y="1975188"/>
            <a:ext cx="8330792" cy="905466"/>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1" dirty="0"/>
          </a:p>
        </p:txBody>
      </p:sp>
      <p:sp>
        <p:nvSpPr>
          <p:cNvPr id="13" name="Rectangle: Rounded Corners 12">
            <a:extLst>
              <a:ext uri="{FF2B5EF4-FFF2-40B4-BE49-F238E27FC236}">
                <a16:creationId xmlns:a16="http://schemas.microsoft.com/office/drawing/2014/main" id="{1E2B3F6A-8FF0-4EAA-811D-DC8F9C168363}"/>
              </a:ext>
            </a:extLst>
          </p:cNvPr>
          <p:cNvSpPr/>
          <p:nvPr/>
        </p:nvSpPr>
        <p:spPr>
          <a:xfrm>
            <a:off x="1507443" y="3148479"/>
            <a:ext cx="3847979" cy="2003154"/>
          </a:xfrm>
          <a:prstGeom prst="roundRect">
            <a:avLst/>
          </a:prstGeom>
          <a:noFill/>
          <a:ln w="38100"/>
          <a:effectLst/>
        </p:spPr>
        <p:style>
          <a:lnRef idx="1">
            <a:schemeClr val="accent1"/>
          </a:lnRef>
          <a:fillRef idx="3">
            <a:schemeClr val="accent1"/>
          </a:fillRef>
          <a:effectRef idx="2">
            <a:schemeClr val="accent1"/>
          </a:effectRef>
          <a:fontRef idx="minor">
            <a:schemeClr val="lt1"/>
          </a:fontRef>
        </p:style>
        <p:txBody>
          <a:bodyPr rtlCol="0" anchor="ctr"/>
          <a:lstStyle/>
          <a:p>
            <a:pPr>
              <a:spcAft>
                <a:spcPts val="600"/>
              </a:spcAft>
            </a:pPr>
            <a:endParaRPr lang="en-US" sz="100" dirty="0">
              <a:solidFill>
                <a:srgbClr val="1E3282"/>
              </a:solidFill>
            </a:endParaRPr>
          </a:p>
          <a:p>
            <a:pPr>
              <a:spcBef>
                <a:spcPts val="600"/>
              </a:spcBef>
              <a:spcAft>
                <a:spcPts val="600"/>
              </a:spcAft>
            </a:pPr>
            <a:r>
              <a:rPr lang="en-US" sz="1500" dirty="0">
                <a:solidFill>
                  <a:srgbClr val="1E3282"/>
                </a:solidFill>
              </a:rPr>
              <a:t>Register for MDLIVE by:</a:t>
            </a:r>
          </a:p>
          <a:p>
            <a:pPr marL="285807" indent="-285807">
              <a:spcAft>
                <a:spcPts val="600"/>
              </a:spcAft>
              <a:buFont typeface="Arial" panose="020B0604020202020204" pitchFamily="34" charset="0"/>
              <a:buChar char="•"/>
            </a:pPr>
            <a:r>
              <a:rPr lang="en-US" sz="1500" dirty="0">
                <a:solidFill>
                  <a:srgbClr val="1E3282"/>
                </a:solidFill>
              </a:rPr>
              <a:t>Visiting </a:t>
            </a:r>
            <a:r>
              <a:rPr lang="en-US" sz="1500" dirty="0">
                <a:solidFill>
                  <a:srgbClr val="1E3282"/>
                </a:solidFill>
                <a:hlinkClick r:id="rId3">
                  <a:extLst>
                    <a:ext uri="{A12FA001-AC4F-418D-AE19-62706E023703}">
                      <ahyp:hlinkClr xmlns:ahyp="http://schemas.microsoft.com/office/drawing/2018/hyperlinkcolor" val="tx"/>
                    </a:ext>
                  </a:extLst>
                </a:hlinkClick>
              </a:rPr>
              <a:t>www.mycigna.com</a:t>
            </a:r>
            <a:endParaRPr lang="en-US" sz="1500" dirty="0">
              <a:solidFill>
                <a:srgbClr val="1E3282"/>
              </a:solidFill>
            </a:endParaRPr>
          </a:p>
          <a:p>
            <a:pPr marL="285807" indent="-285807">
              <a:spcAft>
                <a:spcPts val="600"/>
              </a:spcAft>
              <a:buFont typeface="Arial" panose="020B0604020202020204" pitchFamily="34" charset="0"/>
              <a:buChar char="•"/>
            </a:pPr>
            <a:r>
              <a:rPr lang="en-US" sz="1500" dirty="0">
                <a:solidFill>
                  <a:srgbClr val="1E3282"/>
                </a:solidFill>
              </a:rPr>
              <a:t>Visiting </a:t>
            </a:r>
            <a:r>
              <a:rPr lang="en-US" sz="1500" dirty="0">
                <a:solidFill>
                  <a:srgbClr val="1E3282"/>
                </a:solidFill>
                <a:hlinkClick r:id="rId4">
                  <a:extLst>
                    <a:ext uri="{A12FA001-AC4F-418D-AE19-62706E023703}">
                      <ahyp:hlinkClr xmlns:ahyp="http://schemas.microsoft.com/office/drawing/2018/hyperlinkcolor" val="tx"/>
                    </a:ext>
                  </a:extLst>
                </a:hlinkClick>
              </a:rPr>
              <a:t>www.MDLIVEforCigna.com</a:t>
            </a:r>
            <a:endParaRPr lang="en-US" sz="1500" dirty="0">
              <a:solidFill>
                <a:srgbClr val="1E3282"/>
              </a:solidFill>
            </a:endParaRPr>
          </a:p>
          <a:p>
            <a:pPr marL="285807" indent="-285807">
              <a:spcAft>
                <a:spcPts val="600"/>
              </a:spcAft>
              <a:buFont typeface="Arial" panose="020B0604020202020204" pitchFamily="34" charset="0"/>
              <a:buChar char="•"/>
            </a:pPr>
            <a:r>
              <a:rPr lang="en-US" sz="1500" dirty="0">
                <a:solidFill>
                  <a:srgbClr val="1E3282"/>
                </a:solidFill>
              </a:rPr>
              <a:t>Using your </a:t>
            </a:r>
            <a:r>
              <a:rPr lang="en-US" sz="1500" dirty="0" err="1">
                <a:solidFill>
                  <a:srgbClr val="1E3282"/>
                </a:solidFill>
              </a:rPr>
              <a:t>MyCigna</a:t>
            </a:r>
            <a:r>
              <a:rPr lang="en-US" sz="1500" dirty="0">
                <a:solidFill>
                  <a:srgbClr val="1E3282"/>
                </a:solidFill>
              </a:rPr>
              <a:t> mobile app</a:t>
            </a:r>
          </a:p>
          <a:p>
            <a:pPr marL="548750" lvl="1" indent="-285807">
              <a:spcAft>
                <a:spcPts val="600"/>
              </a:spcAft>
              <a:buFont typeface="Arial" panose="020B0604020202020204" pitchFamily="34" charset="0"/>
              <a:buChar char="•"/>
            </a:pPr>
            <a:r>
              <a:rPr lang="en-US" sz="1400" dirty="0">
                <a:solidFill>
                  <a:srgbClr val="1E3282"/>
                </a:solidFill>
              </a:rPr>
              <a:t>More instructions can be found on </a:t>
            </a:r>
            <a:r>
              <a:rPr lang="en-US" sz="1400" b="1" dirty="0">
                <a:solidFill>
                  <a:srgbClr val="1E3282"/>
                </a:solidFill>
                <a:hlinkClick r:id="rId5">
                  <a:extLst>
                    <a:ext uri="{A12FA001-AC4F-418D-AE19-62706E023703}">
                      <ahyp:hlinkClr xmlns:ahyp="http://schemas.microsoft.com/office/drawing/2018/hyperlinkcolor" val="tx"/>
                    </a:ext>
                  </a:extLst>
                </a:hlinkClick>
              </a:rPr>
              <a:t>www.borgwarner.com/benefits</a:t>
            </a:r>
            <a:r>
              <a:rPr lang="en-US" sz="1400" b="1" dirty="0">
                <a:solidFill>
                  <a:srgbClr val="1E3282"/>
                </a:solidFill>
              </a:rPr>
              <a:t> </a:t>
            </a:r>
          </a:p>
          <a:p>
            <a:pPr marL="285807" indent="-285807">
              <a:buFont typeface="Arial" panose="020B0604020202020204" pitchFamily="34" charset="0"/>
              <a:buChar char="•"/>
            </a:pPr>
            <a:endParaRPr lang="en-US" sz="700" dirty="0"/>
          </a:p>
        </p:txBody>
      </p:sp>
      <p:sp>
        <p:nvSpPr>
          <p:cNvPr id="14" name="TextBox 13">
            <a:extLst>
              <a:ext uri="{FF2B5EF4-FFF2-40B4-BE49-F238E27FC236}">
                <a16:creationId xmlns:a16="http://schemas.microsoft.com/office/drawing/2014/main" id="{84E3C5F9-FC0C-4065-A5C1-AB69841E3C92}"/>
              </a:ext>
            </a:extLst>
          </p:cNvPr>
          <p:cNvSpPr txBox="1"/>
          <p:nvPr/>
        </p:nvSpPr>
        <p:spPr bwMode="black">
          <a:xfrm>
            <a:off x="586741" y="1034545"/>
            <a:ext cx="10015134" cy="830997"/>
          </a:xfrm>
          <a:prstGeom prst="rect">
            <a:avLst/>
          </a:prstGeom>
        </p:spPr>
        <p:txBody>
          <a:bodyPr wrap="square" rtlCol="0" anchor="ctr">
            <a:spAutoFit/>
          </a:bodyPr>
          <a:lstStyle/>
          <a:p>
            <a:pPr marL="285807" indent="-285807">
              <a:buFont typeface="Wingdings" panose="05000000000000000000" pitchFamily="2" charset="2"/>
              <a:buChar char="q"/>
            </a:pPr>
            <a:r>
              <a:rPr lang="en-US" sz="1600" dirty="0">
                <a:solidFill>
                  <a:schemeClr val="tx2"/>
                </a:solidFill>
              </a:rPr>
              <a:t>You can earn a point for completing an onsite clinic visit </a:t>
            </a:r>
            <a:r>
              <a:rPr lang="en-US" sz="1600" u="sng" dirty="0">
                <a:solidFill>
                  <a:schemeClr val="tx2"/>
                </a:solidFill>
              </a:rPr>
              <a:t>or</a:t>
            </a:r>
            <a:r>
              <a:rPr lang="en-US" sz="1600" dirty="0">
                <a:solidFill>
                  <a:schemeClr val="tx2"/>
                </a:solidFill>
              </a:rPr>
              <a:t> when you register for telehealth through MDLIVE the first time!</a:t>
            </a:r>
          </a:p>
          <a:p>
            <a:pPr marL="285807" indent="-285807">
              <a:buFont typeface="Wingdings" panose="05000000000000000000" pitchFamily="2" charset="2"/>
              <a:buChar char="q"/>
            </a:pPr>
            <a:endParaRPr lang="en-US" sz="1600" dirty="0"/>
          </a:p>
        </p:txBody>
      </p:sp>
      <p:sp>
        <p:nvSpPr>
          <p:cNvPr id="15" name="Rectangle: Rounded Corners 14">
            <a:extLst>
              <a:ext uri="{FF2B5EF4-FFF2-40B4-BE49-F238E27FC236}">
                <a16:creationId xmlns:a16="http://schemas.microsoft.com/office/drawing/2014/main" id="{36AE30FE-08FD-436E-8B4B-FD802441A8AA}"/>
              </a:ext>
            </a:extLst>
          </p:cNvPr>
          <p:cNvSpPr/>
          <p:nvPr/>
        </p:nvSpPr>
        <p:spPr>
          <a:xfrm>
            <a:off x="1611943" y="2073412"/>
            <a:ext cx="722543" cy="759128"/>
          </a:xfrm>
          <a:prstGeom prst="roundRect">
            <a:avLst>
              <a:gd name="adj" fmla="val 1000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Rectangle: Rounded Corners 15">
            <a:extLst>
              <a:ext uri="{FF2B5EF4-FFF2-40B4-BE49-F238E27FC236}">
                <a16:creationId xmlns:a16="http://schemas.microsoft.com/office/drawing/2014/main" id="{A2E1699B-5DA2-4A12-B9AF-ABE99F4674E3}"/>
              </a:ext>
            </a:extLst>
          </p:cNvPr>
          <p:cNvSpPr/>
          <p:nvPr/>
        </p:nvSpPr>
        <p:spPr>
          <a:xfrm>
            <a:off x="5786172" y="3148479"/>
            <a:ext cx="3847979" cy="2003154"/>
          </a:xfrm>
          <a:prstGeom prst="roundRect">
            <a:avLst/>
          </a:prstGeom>
          <a:noFill/>
          <a:ln w="38100"/>
          <a:effectLst/>
        </p:spPr>
        <p:style>
          <a:lnRef idx="1">
            <a:schemeClr val="accent1"/>
          </a:lnRef>
          <a:fillRef idx="3">
            <a:schemeClr val="accent1"/>
          </a:fillRef>
          <a:effectRef idx="2">
            <a:schemeClr val="accent1"/>
          </a:effectRef>
          <a:fontRef idx="minor">
            <a:schemeClr val="lt1"/>
          </a:fontRef>
        </p:style>
        <p:txBody>
          <a:bodyPr rtlCol="0" anchor="ctr"/>
          <a:lstStyle/>
          <a:p>
            <a:pPr>
              <a:spcAft>
                <a:spcPts val="600"/>
              </a:spcAft>
            </a:pPr>
            <a:endParaRPr lang="en-US" sz="100" dirty="0">
              <a:solidFill>
                <a:srgbClr val="1E3282"/>
              </a:solidFill>
            </a:endParaRPr>
          </a:p>
        </p:txBody>
      </p:sp>
      <p:sp>
        <p:nvSpPr>
          <p:cNvPr id="17" name="Rectangle 16">
            <a:extLst>
              <a:ext uri="{FF2B5EF4-FFF2-40B4-BE49-F238E27FC236}">
                <a16:creationId xmlns:a16="http://schemas.microsoft.com/office/drawing/2014/main" id="{A667ADAF-00DB-4582-BEEA-2DAA3480810B}"/>
              </a:ext>
            </a:extLst>
          </p:cNvPr>
          <p:cNvSpPr/>
          <p:nvPr/>
        </p:nvSpPr>
        <p:spPr>
          <a:xfrm>
            <a:off x="5831174" y="3249437"/>
            <a:ext cx="3899992" cy="1369606"/>
          </a:xfrm>
          <a:prstGeom prst="rect">
            <a:avLst/>
          </a:prstGeom>
        </p:spPr>
        <p:txBody>
          <a:bodyPr wrap="square">
            <a:spAutoFit/>
          </a:bodyPr>
          <a:lstStyle/>
          <a:p>
            <a:pPr>
              <a:spcAft>
                <a:spcPts val="600"/>
              </a:spcAft>
            </a:pPr>
            <a:r>
              <a:rPr lang="en-US" sz="1500" dirty="0">
                <a:solidFill>
                  <a:srgbClr val="1E3282"/>
                </a:solidFill>
              </a:rPr>
              <a:t>Note: you can only register for MDLIVE   and earn a point </a:t>
            </a:r>
            <a:r>
              <a:rPr lang="en-US" sz="1500" u="sng" dirty="0">
                <a:solidFill>
                  <a:srgbClr val="1E3282"/>
                </a:solidFill>
              </a:rPr>
              <a:t>one</a:t>
            </a:r>
            <a:r>
              <a:rPr lang="en-US" sz="1500" dirty="0">
                <a:solidFill>
                  <a:srgbClr val="1E3282"/>
                </a:solidFill>
              </a:rPr>
              <a:t> time</a:t>
            </a:r>
          </a:p>
          <a:p>
            <a:pPr marL="548750" lvl="1" indent="-285807">
              <a:spcAft>
                <a:spcPts val="600"/>
              </a:spcAft>
              <a:buFont typeface="Arial" panose="020B0604020202020204" pitchFamily="34" charset="0"/>
              <a:buChar char="•"/>
            </a:pPr>
            <a:r>
              <a:rPr lang="en-US" sz="1600" dirty="0">
                <a:solidFill>
                  <a:srgbClr val="1E3282"/>
                </a:solidFill>
              </a:rPr>
              <a:t>Ex: if you earn a point for 2020, you cannot earn another point for 2021, etc</a:t>
            </a:r>
            <a:r>
              <a:rPr lang="en-US" sz="1400" dirty="0">
                <a:solidFill>
                  <a:srgbClr val="1E3282"/>
                </a:solidFill>
              </a:rPr>
              <a:t>.</a:t>
            </a:r>
          </a:p>
        </p:txBody>
      </p:sp>
      <p:sp>
        <p:nvSpPr>
          <p:cNvPr id="18" name="TextBox 17">
            <a:extLst>
              <a:ext uri="{FF2B5EF4-FFF2-40B4-BE49-F238E27FC236}">
                <a16:creationId xmlns:a16="http://schemas.microsoft.com/office/drawing/2014/main" id="{88B08964-025D-40D5-976A-AD74D262350E}"/>
              </a:ext>
            </a:extLst>
          </p:cNvPr>
          <p:cNvSpPr txBox="1"/>
          <p:nvPr/>
        </p:nvSpPr>
        <p:spPr bwMode="black">
          <a:xfrm>
            <a:off x="1708528" y="2048260"/>
            <a:ext cx="7925622" cy="708050"/>
          </a:xfrm>
          <a:prstGeom prst="rect">
            <a:avLst/>
          </a:prstGeom>
        </p:spPr>
        <p:txBody>
          <a:bodyPr wrap="square" rtlCol="0" anchor="ctr">
            <a:spAutoFit/>
          </a:bodyPr>
          <a:lstStyle/>
          <a:p>
            <a:pPr algn="ctr"/>
            <a:r>
              <a:rPr lang="en-US" sz="4001" b="1" dirty="0">
                <a:solidFill>
                  <a:schemeClr val="bg1"/>
                </a:solidFill>
              </a:rPr>
              <a:t>  Telehealth Registration</a:t>
            </a:r>
          </a:p>
        </p:txBody>
      </p:sp>
      <p:pic>
        <p:nvPicPr>
          <p:cNvPr id="19" name="Picture 18">
            <a:extLst>
              <a:ext uri="{FF2B5EF4-FFF2-40B4-BE49-F238E27FC236}">
                <a16:creationId xmlns:a16="http://schemas.microsoft.com/office/drawing/2014/main" id="{4288D512-E23A-4DB6-8B58-E653B01CFBB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53234" y="2159059"/>
            <a:ext cx="659424" cy="659424"/>
          </a:xfrm>
          <a:prstGeom prst="rect">
            <a:avLst/>
          </a:prstGeom>
        </p:spPr>
      </p:pic>
      <p:sp>
        <p:nvSpPr>
          <p:cNvPr id="20" name="Rectangle: Rounded Corners 19">
            <a:extLst>
              <a:ext uri="{FF2B5EF4-FFF2-40B4-BE49-F238E27FC236}">
                <a16:creationId xmlns:a16="http://schemas.microsoft.com/office/drawing/2014/main" id="{76B3FD43-2568-4B13-908A-99B6A9CEFBE9}"/>
              </a:ext>
            </a:extLst>
          </p:cNvPr>
          <p:cNvSpPr/>
          <p:nvPr/>
        </p:nvSpPr>
        <p:spPr>
          <a:xfrm>
            <a:off x="1309151" y="5252591"/>
            <a:ext cx="8574208" cy="693928"/>
          </a:xfrm>
          <a:prstGeom prst="roundRect">
            <a:avLst/>
          </a:prstGeom>
          <a:solidFill>
            <a:srgbClr val="1E3282"/>
          </a:solidFill>
          <a:ln>
            <a:solidFill>
              <a:srgbClr val="1E328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Questions? Contact HR Link at </a:t>
            </a:r>
            <a:r>
              <a:rPr lang="en-US" dirty="0">
                <a:solidFill>
                  <a:schemeClr val="bg1"/>
                </a:solidFill>
                <a:hlinkClick r:id="rId7">
                  <a:extLst>
                    <a:ext uri="{A12FA001-AC4F-418D-AE19-62706E023703}">
                      <ahyp:hlinkClr xmlns:ahyp="http://schemas.microsoft.com/office/drawing/2018/hyperlinkcolor" val="tx"/>
                    </a:ext>
                  </a:extLst>
                </a:hlinkClick>
              </a:rPr>
              <a:t>hrlink@borgwarner.com</a:t>
            </a:r>
            <a:r>
              <a:rPr lang="en-US" dirty="0">
                <a:solidFill>
                  <a:schemeClr val="bg1"/>
                </a:solidFill>
              </a:rPr>
              <a:t> </a:t>
            </a:r>
            <a:r>
              <a:rPr lang="en-US" dirty="0"/>
              <a:t>or </a:t>
            </a:r>
          </a:p>
          <a:p>
            <a:pPr algn="ctr"/>
            <a:r>
              <a:rPr lang="en-US" dirty="0"/>
              <a:t>1-844-429-5465</a:t>
            </a:r>
          </a:p>
        </p:txBody>
      </p:sp>
    </p:spTree>
    <p:extLst>
      <p:ext uri="{BB962C8B-B14F-4D97-AF65-F5344CB8AC3E}">
        <p14:creationId xmlns:p14="http://schemas.microsoft.com/office/powerpoint/2010/main" val="171925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23" y="205564"/>
            <a:ext cx="8231505" cy="735183"/>
          </a:xfrm>
        </p:spPr>
        <p:txBody>
          <a:bodyPr>
            <a:normAutofit/>
          </a:bodyPr>
          <a:lstStyle/>
          <a:p>
            <a:r>
              <a:rPr lang="en-US" sz="4000" dirty="0"/>
              <a:t>Program Reminders</a:t>
            </a:r>
          </a:p>
        </p:txBody>
      </p:sp>
      <p:sp>
        <p:nvSpPr>
          <p:cNvPr id="7" name="TextBox 6"/>
          <p:cNvSpPr txBox="1"/>
          <p:nvPr/>
        </p:nvSpPr>
        <p:spPr bwMode="black">
          <a:xfrm>
            <a:off x="2172315" y="5088258"/>
            <a:ext cx="8432077" cy="430987"/>
          </a:xfrm>
          <a:prstGeom prst="rect">
            <a:avLst/>
          </a:prstGeom>
        </p:spPr>
        <p:txBody>
          <a:bodyPr wrap="square" rtlCol="0" anchor="ctr">
            <a:spAutoFit/>
          </a:bodyPr>
          <a:lstStyle/>
          <a:p>
            <a:pPr lvl="0">
              <a:buClr>
                <a:srgbClr val="83A83E"/>
              </a:buClr>
              <a:buSzPct val="120000"/>
            </a:pPr>
            <a:r>
              <a:rPr lang="en-US" sz="1100" i="1" dirty="0">
                <a:solidFill>
                  <a:srgbClr val="1E3282"/>
                </a:solidFill>
              </a:rPr>
              <a:t>*Note: these plans will automatically renew unless </a:t>
            </a:r>
          </a:p>
          <a:p>
            <a:pPr lvl="0">
              <a:buClr>
                <a:srgbClr val="83A83E"/>
              </a:buClr>
              <a:buSzPct val="120000"/>
            </a:pPr>
            <a:r>
              <a:rPr lang="en-US" sz="1100" i="1" dirty="0">
                <a:solidFill>
                  <a:srgbClr val="1E3282"/>
                </a:solidFill>
              </a:rPr>
              <a:t>you opt out during open enrollment in Workday</a:t>
            </a:r>
          </a:p>
        </p:txBody>
      </p:sp>
      <p:pic>
        <p:nvPicPr>
          <p:cNvPr id="9" name="Picture 8">
            <a:extLst>
              <a:ext uri="{FF2B5EF4-FFF2-40B4-BE49-F238E27FC236}">
                <a16:creationId xmlns:a16="http://schemas.microsoft.com/office/drawing/2014/main" id="{EAB0C75B-F7CD-412D-95C1-0D3626ADD7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422" y="2118423"/>
            <a:ext cx="3434276" cy="806196"/>
          </a:xfrm>
          <a:prstGeom prst="rect">
            <a:avLst/>
          </a:prstGeom>
        </p:spPr>
      </p:pic>
      <p:pic>
        <p:nvPicPr>
          <p:cNvPr id="11" name="Graphic 10">
            <a:extLst>
              <a:ext uri="{FF2B5EF4-FFF2-40B4-BE49-F238E27FC236}">
                <a16:creationId xmlns:a16="http://schemas.microsoft.com/office/drawing/2014/main" id="{9D38265F-5AD7-47E8-8E6E-79928AA498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9729" y="3341431"/>
            <a:ext cx="1981659" cy="352507"/>
          </a:xfrm>
          <a:prstGeom prst="rect">
            <a:avLst/>
          </a:prstGeom>
        </p:spPr>
      </p:pic>
      <p:pic>
        <p:nvPicPr>
          <p:cNvPr id="15" name="Picture 14">
            <a:extLst>
              <a:ext uri="{FF2B5EF4-FFF2-40B4-BE49-F238E27FC236}">
                <a16:creationId xmlns:a16="http://schemas.microsoft.com/office/drawing/2014/main" id="{EF03B0BB-CA62-422F-9A74-B90B6BE181E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4959" y="1406125"/>
            <a:ext cx="2858161" cy="2162676"/>
          </a:xfrm>
          <a:prstGeom prst="rect">
            <a:avLst/>
          </a:prstGeom>
        </p:spPr>
      </p:pic>
      <p:pic>
        <p:nvPicPr>
          <p:cNvPr id="17" name="Picture 16">
            <a:extLst>
              <a:ext uri="{FF2B5EF4-FFF2-40B4-BE49-F238E27FC236}">
                <a16:creationId xmlns:a16="http://schemas.microsoft.com/office/drawing/2014/main" id="{7E687192-A288-4A22-8651-0F7FB5F93E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07901" y="5088258"/>
            <a:ext cx="3088494" cy="823599"/>
          </a:xfrm>
          <a:prstGeom prst="rect">
            <a:avLst/>
          </a:prstGeom>
        </p:spPr>
      </p:pic>
      <p:sp>
        <p:nvSpPr>
          <p:cNvPr id="18" name="TextBox 17">
            <a:extLst>
              <a:ext uri="{FF2B5EF4-FFF2-40B4-BE49-F238E27FC236}">
                <a16:creationId xmlns:a16="http://schemas.microsoft.com/office/drawing/2014/main" id="{5C5F8C2A-BDCA-4CEB-997D-48721ED5C39C}"/>
              </a:ext>
            </a:extLst>
          </p:cNvPr>
          <p:cNvSpPr txBox="1"/>
          <p:nvPr/>
        </p:nvSpPr>
        <p:spPr bwMode="black">
          <a:xfrm>
            <a:off x="1526117" y="1302421"/>
            <a:ext cx="4828612" cy="461772"/>
          </a:xfrm>
          <a:prstGeom prst="rect">
            <a:avLst/>
          </a:prstGeom>
        </p:spPr>
        <p:txBody>
          <a:bodyPr wrap="square" rtlCol="0" anchor="ctr">
            <a:spAutoFit/>
          </a:bodyPr>
          <a:lstStyle/>
          <a:p>
            <a:pPr>
              <a:spcBef>
                <a:spcPts val="1000"/>
              </a:spcBef>
              <a:buClr>
                <a:srgbClr val="83A83E"/>
              </a:buClr>
              <a:buSzPct val="120000"/>
            </a:pPr>
            <a:r>
              <a:rPr lang="en-US" b="1" dirty="0">
                <a:solidFill>
                  <a:schemeClr val="accent1"/>
                </a:solidFill>
              </a:rPr>
              <a:t>Voluntary Benefit Plan Options</a:t>
            </a:r>
          </a:p>
        </p:txBody>
      </p:sp>
      <p:pic>
        <p:nvPicPr>
          <p:cNvPr id="13" name="Picture 12">
            <a:extLst>
              <a:ext uri="{FF2B5EF4-FFF2-40B4-BE49-F238E27FC236}">
                <a16:creationId xmlns:a16="http://schemas.microsoft.com/office/drawing/2014/main" id="{F0FB34E4-1C19-4537-9A50-24A967B6C6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59946" y="2793510"/>
            <a:ext cx="1467190" cy="1495771"/>
          </a:xfrm>
          <a:prstGeom prst="rect">
            <a:avLst/>
          </a:prstGeom>
        </p:spPr>
      </p:pic>
      <p:sp>
        <p:nvSpPr>
          <p:cNvPr id="19" name="TextBox 18">
            <a:extLst>
              <a:ext uri="{FF2B5EF4-FFF2-40B4-BE49-F238E27FC236}">
                <a16:creationId xmlns:a16="http://schemas.microsoft.com/office/drawing/2014/main" id="{9DA9A45A-105E-49C0-AAD2-AFD66D7844F2}"/>
              </a:ext>
            </a:extLst>
          </p:cNvPr>
          <p:cNvSpPr txBox="1"/>
          <p:nvPr/>
        </p:nvSpPr>
        <p:spPr bwMode="black">
          <a:xfrm>
            <a:off x="6137843" y="1256245"/>
            <a:ext cx="4828612" cy="831189"/>
          </a:xfrm>
          <a:prstGeom prst="rect">
            <a:avLst/>
          </a:prstGeom>
        </p:spPr>
        <p:txBody>
          <a:bodyPr wrap="square" rtlCol="0" anchor="ctr">
            <a:spAutoFit/>
          </a:bodyPr>
          <a:lstStyle/>
          <a:p>
            <a:pPr lvl="0" algn="ctr">
              <a:buClr>
                <a:srgbClr val="83A83E"/>
              </a:buClr>
              <a:buSzPct val="120000"/>
            </a:pPr>
            <a:r>
              <a:rPr lang="en-US" b="1" dirty="0">
                <a:solidFill>
                  <a:schemeClr val="accent1"/>
                </a:solidFill>
              </a:rPr>
              <a:t>Voluntary Health Programs</a:t>
            </a:r>
          </a:p>
          <a:p>
            <a:pPr lvl="0" algn="ctr">
              <a:buClr>
                <a:srgbClr val="83A83E"/>
              </a:buClr>
              <a:buSzPct val="120000"/>
            </a:pPr>
            <a:r>
              <a:rPr lang="en-US" b="1" dirty="0">
                <a:solidFill>
                  <a:schemeClr val="accent1"/>
                </a:solidFill>
              </a:rPr>
              <a:t>(*no cost to employees)</a:t>
            </a:r>
          </a:p>
        </p:txBody>
      </p:sp>
      <p:pic>
        <p:nvPicPr>
          <p:cNvPr id="23" name="Picture 22">
            <a:extLst>
              <a:ext uri="{FF2B5EF4-FFF2-40B4-BE49-F238E27FC236}">
                <a16:creationId xmlns:a16="http://schemas.microsoft.com/office/drawing/2014/main" id="{376CEE86-1DC2-4AD5-AC92-F6AE88140BD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83422" y="4008644"/>
            <a:ext cx="3434276" cy="764907"/>
          </a:xfrm>
          <a:prstGeom prst="rect">
            <a:avLst/>
          </a:prstGeom>
        </p:spPr>
      </p:pic>
      <p:sp>
        <p:nvSpPr>
          <p:cNvPr id="25" name="TextBox 24">
            <a:extLst>
              <a:ext uri="{FF2B5EF4-FFF2-40B4-BE49-F238E27FC236}">
                <a16:creationId xmlns:a16="http://schemas.microsoft.com/office/drawing/2014/main" id="{05650698-13F0-401E-850F-F8E45594381B}"/>
              </a:ext>
            </a:extLst>
          </p:cNvPr>
          <p:cNvSpPr txBox="1"/>
          <p:nvPr/>
        </p:nvSpPr>
        <p:spPr bwMode="black">
          <a:xfrm>
            <a:off x="7007901" y="4542665"/>
            <a:ext cx="4992256" cy="461772"/>
          </a:xfrm>
          <a:prstGeom prst="rect">
            <a:avLst/>
          </a:prstGeom>
        </p:spPr>
        <p:txBody>
          <a:bodyPr wrap="square" rtlCol="0" anchor="ctr">
            <a:spAutoFit/>
          </a:bodyPr>
          <a:lstStyle/>
          <a:p>
            <a:pPr>
              <a:spcBef>
                <a:spcPts val="1000"/>
              </a:spcBef>
              <a:buClr>
                <a:srgbClr val="83A83E"/>
              </a:buClr>
              <a:buSzPct val="120000"/>
            </a:pPr>
            <a:r>
              <a:rPr lang="en-US" b="1" dirty="0">
                <a:solidFill>
                  <a:schemeClr val="accent1"/>
                </a:solidFill>
              </a:rPr>
              <a:t>Employee Discount</a:t>
            </a:r>
          </a:p>
        </p:txBody>
      </p:sp>
    </p:spTree>
    <p:extLst>
      <p:ext uri="{BB962C8B-B14F-4D97-AF65-F5344CB8AC3E}">
        <p14:creationId xmlns:p14="http://schemas.microsoft.com/office/powerpoint/2010/main" val="3352407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2334" y="423421"/>
            <a:ext cx="10978515" cy="853638"/>
          </a:xfrm>
        </p:spPr>
        <p:txBody>
          <a:bodyPr/>
          <a:lstStyle/>
          <a:p>
            <a:pPr algn="ctr"/>
            <a:r>
              <a:rPr lang="en-US" dirty="0"/>
              <a:t>2021 Changes to Current Benefits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70155" y="1353223"/>
            <a:ext cx="6833703" cy="4555801"/>
          </a:xfrm>
          <a:prstGeom prst="rect">
            <a:avLst/>
          </a:prstGeom>
        </p:spPr>
      </p:pic>
    </p:spTree>
    <p:extLst>
      <p:ext uri="{BB962C8B-B14F-4D97-AF65-F5344CB8AC3E}">
        <p14:creationId xmlns:p14="http://schemas.microsoft.com/office/powerpoint/2010/main" val="1589717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2767" b="7766"/>
          <a:stretch/>
        </p:blipFill>
        <p:spPr>
          <a:xfrm>
            <a:off x="1602464" y="914387"/>
            <a:ext cx="8533871" cy="5122063"/>
          </a:xfrm>
          <a:prstGeom prst="rect">
            <a:avLst/>
          </a:prstGeom>
        </p:spPr>
      </p:pic>
      <p:sp>
        <p:nvSpPr>
          <p:cNvPr id="15" name="TextBox 14">
            <a:extLst>
              <a:ext uri="{FF2B5EF4-FFF2-40B4-BE49-F238E27FC236}">
                <a16:creationId xmlns:a16="http://schemas.microsoft.com/office/drawing/2014/main" id="{CA3C1B10-7F05-4BED-91A7-05FCB8EDB328}"/>
              </a:ext>
            </a:extLst>
          </p:cNvPr>
          <p:cNvSpPr txBox="1"/>
          <p:nvPr/>
        </p:nvSpPr>
        <p:spPr bwMode="black">
          <a:xfrm>
            <a:off x="6160099" y="5293482"/>
            <a:ext cx="1009637" cy="307848"/>
          </a:xfrm>
          <a:prstGeom prst="rect">
            <a:avLst/>
          </a:prstGeom>
        </p:spPr>
        <p:txBody>
          <a:bodyPr wrap="square" rtlCol="0" anchor="ctr">
            <a:spAutoFit/>
          </a:bodyPr>
          <a:lstStyle/>
          <a:p>
            <a:r>
              <a:rPr lang="en-US" sz="1400" b="1" dirty="0">
                <a:solidFill>
                  <a:schemeClr val="bg1"/>
                </a:solidFill>
              </a:rPr>
              <a:t>Vision </a:t>
            </a:r>
          </a:p>
        </p:txBody>
      </p:sp>
      <p:sp>
        <p:nvSpPr>
          <p:cNvPr id="6" name="Rectangle 5">
            <a:extLst>
              <a:ext uri="{FF2B5EF4-FFF2-40B4-BE49-F238E27FC236}">
                <a16:creationId xmlns:a16="http://schemas.microsoft.com/office/drawing/2014/main" id="{79C5E73C-F8E9-4369-8E3F-A9AE7AC0805F}"/>
              </a:ext>
            </a:extLst>
          </p:cNvPr>
          <p:cNvSpPr/>
          <p:nvPr/>
        </p:nvSpPr>
        <p:spPr>
          <a:xfrm>
            <a:off x="2953974" y="916766"/>
            <a:ext cx="5504226" cy="707886"/>
          </a:xfrm>
          <a:prstGeom prst="rect">
            <a:avLst/>
          </a:prstGeom>
          <a:noFill/>
        </p:spPr>
        <p:txBody>
          <a:bodyPr wrap="square">
            <a:spAutoFit/>
          </a:bodyPr>
          <a:lstStyle/>
          <a:p>
            <a:pPr algn="ctr"/>
            <a:r>
              <a:rPr lang="en-US" sz="2000" dirty="0">
                <a:solidFill>
                  <a:srgbClr val="1E3282"/>
                </a:solidFill>
              </a:rPr>
              <a:t>Medical employee contribution </a:t>
            </a:r>
          </a:p>
          <a:p>
            <a:pPr algn="ctr"/>
            <a:r>
              <a:rPr lang="en-US" sz="2000" dirty="0">
                <a:solidFill>
                  <a:srgbClr val="1E3282"/>
                </a:solidFill>
              </a:rPr>
              <a:t>rates are changing</a:t>
            </a:r>
          </a:p>
        </p:txBody>
      </p:sp>
      <p:sp>
        <p:nvSpPr>
          <p:cNvPr id="2" name="Title 1"/>
          <p:cNvSpPr>
            <a:spLocks noGrp="1"/>
          </p:cNvSpPr>
          <p:nvPr>
            <p:ph type="title"/>
          </p:nvPr>
        </p:nvSpPr>
        <p:spPr>
          <a:xfrm>
            <a:off x="1602464" y="179204"/>
            <a:ext cx="8231505" cy="735183"/>
          </a:xfrm>
        </p:spPr>
        <p:txBody>
          <a:bodyPr>
            <a:normAutofit/>
          </a:bodyPr>
          <a:lstStyle/>
          <a:p>
            <a:pPr algn="ctr"/>
            <a:r>
              <a:rPr lang="en-US" sz="4000" dirty="0"/>
              <a:t>2021 Medical Rate Updates</a:t>
            </a:r>
          </a:p>
        </p:txBody>
      </p:sp>
      <p:graphicFrame>
        <p:nvGraphicFramePr>
          <p:cNvPr id="19" name="Table 18">
            <a:extLst>
              <a:ext uri="{FF2B5EF4-FFF2-40B4-BE49-F238E27FC236}">
                <a16:creationId xmlns:a16="http://schemas.microsoft.com/office/drawing/2014/main" id="{9F358532-2B97-46F3-8E98-99B7B11D413D}"/>
              </a:ext>
            </a:extLst>
          </p:cNvPr>
          <p:cNvGraphicFramePr>
            <a:graphicFrameLocks noGrp="1"/>
          </p:cNvGraphicFramePr>
          <p:nvPr>
            <p:extLst>
              <p:ext uri="{D42A27DB-BD31-4B8C-83A1-F6EECF244321}">
                <p14:modId xmlns:p14="http://schemas.microsoft.com/office/powerpoint/2010/main" val="3601784120"/>
              </p:ext>
            </p:extLst>
          </p:nvPr>
        </p:nvGraphicFramePr>
        <p:xfrm>
          <a:off x="3211508" y="1701613"/>
          <a:ext cx="2121391" cy="1429081"/>
        </p:xfrm>
        <a:graphic>
          <a:graphicData uri="http://schemas.openxmlformats.org/drawingml/2006/table">
            <a:tbl>
              <a:tblPr/>
              <a:tblGrid>
                <a:gridCol w="1157701">
                  <a:extLst>
                    <a:ext uri="{9D8B030D-6E8A-4147-A177-3AD203B41FA5}">
                      <a16:colId xmlns:a16="http://schemas.microsoft.com/office/drawing/2014/main" val="2479593916"/>
                    </a:ext>
                  </a:extLst>
                </a:gridCol>
                <a:gridCol w="963690">
                  <a:extLst>
                    <a:ext uri="{9D8B030D-6E8A-4147-A177-3AD203B41FA5}">
                      <a16:colId xmlns:a16="http://schemas.microsoft.com/office/drawing/2014/main" val="2030863143"/>
                    </a:ext>
                  </a:extLst>
                </a:gridCol>
              </a:tblGrid>
              <a:tr h="266762">
                <a:tc gridSpan="2">
                  <a:txBody>
                    <a:bodyPr/>
                    <a:lstStyle/>
                    <a:p>
                      <a:pPr algn="ctr" fontAlgn="b"/>
                      <a:r>
                        <a:rPr lang="en-US" sz="1600" b="1" i="0" u="none" strike="noStrike" dirty="0">
                          <a:solidFill>
                            <a:srgbClr val="FFFFFF"/>
                          </a:solidFill>
                          <a:effectLst/>
                          <a:latin typeface="Calibri" panose="020F0502020204030204" pitchFamily="34" charset="0"/>
                        </a:rPr>
                        <a:t>Basic Plan</a:t>
                      </a:r>
                    </a:p>
                  </a:txBody>
                  <a:tcPr marL="9527" marR="9527" marT="9527" marB="0" anchor="b">
                    <a:lnL>
                      <a:noFill/>
                    </a:lnL>
                    <a:lnR>
                      <a:noFill/>
                    </a:lnR>
                    <a:lnT>
                      <a:noFill/>
                    </a:lnT>
                    <a:lnB>
                      <a:noFill/>
                    </a:lnB>
                    <a:solidFill>
                      <a:srgbClr val="636466"/>
                    </a:solidFill>
                  </a:tcPr>
                </a:tc>
                <a:tc hMerge="1">
                  <a:txBody>
                    <a:bodyPr/>
                    <a:lstStyle/>
                    <a:p>
                      <a:endParaRPr lang="en-US"/>
                    </a:p>
                  </a:txBody>
                  <a:tcPr/>
                </a:tc>
                <a:extLst>
                  <a:ext uri="{0D108BD9-81ED-4DB2-BD59-A6C34878D82A}">
                    <a16:rowId xmlns:a16="http://schemas.microsoft.com/office/drawing/2014/main" val="3126532910"/>
                  </a:ext>
                </a:extLst>
              </a:tr>
              <a:tr h="400143">
                <a:tc>
                  <a:txBody>
                    <a:bodyPr/>
                    <a:lstStyle/>
                    <a:p>
                      <a:pPr algn="ctr" fontAlgn="ctr"/>
                      <a:r>
                        <a:rPr lang="en-US" sz="1200" b="1" i="0" u="none" strike="noStrike" dirty="0">
                          <a:solidFill>
                            <a:srgbClr val="FFFFFF"/>
                          </a:solidFill>
                          <a:effectLst/>
                          <a:latin typeface="Calibri" panose="020F0502020204030204" pitchFamily="34" charset="0"/>
                        </a:rPr>
                        <a:t>Points Earned by Sep. 30, 2020</a:t>
                      </a:r>
                    </a:p>
                  </a:txBody>
                  <a:tcPr marL="9527" marR="9527" marT="9527" marB="0" anchor="ctr">
                    <a:lnL>
                      <a:noFill/>
                    </a:lnL>
                    <a:lnR w="12700" cap="flat" cmpd="sng" algn="ctr">
                      <a:solidFill>
                        <a:srgbClr val="A6A6A6"/>
                      </a:solidFill>
                      <a:prstDash val="solid"/>
                      <a:round/>
                      <a:headEnd type="none" w="med" len="med"/>
                      <a:tailEnd type="none" w="med" len="med"/>
                    </a:lnR>
                    <a:lnT>
                      <a:noFill/>
                    </a:lnT>
                    <a:lnB>
                      <a:noFill/>
                    </a:lnB>
                    <a:solidFill>
                      <a:schemeClr val="accent1"/>
                    </a:solidFill>
                  </a:tcPr>
                </a:tc>
                <a:tc>
                  <a:txBody>
                    <a:bodyPr/>
                    <a:lstStyle/>
                    <a:p>
                      <a:pPr algn="ctr" fontAlgn="ctr"/>
                      <a:r>
                        <a:rPr lang="en-US" sz="1200" b="1" i="0" u="none" strike="noStrike" dirty="0">
                          <a:solidFill>
                            <a:srgbClr val="FFFFFF"/>
                          </a:solidFill>
                          <a:effectLst/>
                          <a:latin typeface="Calibri" panose="020F0502020204030204" pitchFamily="34" charset="0"/>
                        </a:rPr>
                        <a:t> Premium %</a:t>
                      </a:r>
                    </a:p>
                  </a:txBody>
                  <a:tcPr marL="9527" marR="9527" marT="9527" marB="0" anchor="ctr">
                    <a:lnL w="12700" cap="flat" cmpd="sng" algn="ctr">
                      <a:solidFill>
                        <a:srgbClr val="A6A6A6"/>
                      </a:solidFill>
                      <a:prstDash val="solid"/>
                      <a:round/>
                      <a:headEnd type="none" w="med" len="med"/>
                      <a:tailEnd type="none" w="med" len="med"/>
                    </a:lnL>
                    <a:lnR>
                      <a:noFill/>
                    </a:lnR>
                    <a:lnT>
                      <a:noFill/>
                    </a:lnT>
                    <a:lnB>
                      <a:noFill/>
                    </a:lnB>
                    <a:solidFill>
                      <a:schemeClr val="accent1"/>
                    </a:solidFill>
                  </a:tcPr>
                </a:tc>
                <a:extLst>
                  <a:ext uri="{0D108BD9-81ED-4DB2-BD59-A6C34878D82A}">
                    <a16:rowId xmlns:a16="http://schemas.microsoft.com/office/drawing/2014/main" val="3579317664"/>
                  </a:ext>
                </a:extLst>
              </a:tr>
              <a:tr h="190544">
                <a:tc>
                  <a:txBody>
                    <a:bodyPr/>
                    <a:lstStyle/>
                    <a:p>
                      <a:pPr algn="ctr" fontAlgn="b"/>
                      <a:r>
                        <a:rPr lang="en-US" sz="1100" b="1" i="0" u="none" strike="noStrike">
                          <a:solidFill>
                            <a:srgbClr val="000000"/>
                          </a:solidFill>
                          <a:effectLst/>
                          <a:latin typeface="Calibri" panose="020F0502020204030204" pitchFamily="34" charset="0"/>
                        </a:rPr>
                        <a:t>0</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20%</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solidFill>
                      <a:srgbClr val="D9D9D9"/>
                    </a:solidFill>
                  </a:tcPr>
                </a:tc>
                <a:extLst>
                  <a:ext uri="{0D108BD9-81ED-4DB2-BD59-A6C34878D82A}">
                    <a16:rowId xmlns:a16="http://schemas.microsoft.com/office/drawing/2014/main" val="2877846172"/>
                  </a:ext>
                </a:extLst>
              </a:tr>
              <a:tr h="190544">
                <a:tc>
                  <a:txBody>
                    <a:bodyPr/>
                    <a:lstStyle/>
                    <a:p>
                      <a:pPr algn="ctr" fontAlgn="b"/>
                      <a:r>
                        <a:rPr lang="en-US" sz="1100" b="1" i="0" u="none" strike="noStrike" dirty="0">
                          <a:solidFill>
                            <a:srgbClr val="000000"/>
                          </a:solidFill>
                          <a:effectLst/>
                          <a:latin typeface="Calibri" panose="020F0502020204030204" pitchFamily="34" charset="0"/>
                        </a:rPr>
                        <a:t>1-2</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15%</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921077920"/>
                  </a:ext>
                </a:extLst>
              </a:tr>
              <a:tr h="190544">
                <a:tc>
                  <a:txBody>
                    <a:bodyPr/>
                    <a:lstStyle/>
                    <a:p>
                      <a:pPr algn="ctr" fontAlgn="b"/>
                      <a:r>
                        <a:rPr lang="en-US" sz="1100" b="1" i="0" u="none" strike="noStrike" dirty="0">
                          <a:solidFill>
                            <a:srgbClr val="000000"/>
                          </a:solidFill>
                          <a:effectLst/>
                          <a:latin typeface="Calibri" panose="020F0502020204030204" pitchFamily="34" charset="0"/>
                        </a:rPr>
                        <a:t>3</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10%</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solidFill>
                      <a:srgbClr val="D9D9D9"/>
                    </a:solidFill>
                  </a:tcPr>
                </a:tc>
                <a:extLst>
                  <a:ext uri="{0D108BD9-81ED-4DB2-BD59-A6C34878D82A}">
                    <a16:rowId xmlns:a16="http://schemas.microsoft.com/office/drawing/2014/main" val="2213472290"/>
                  </a:ext>
                </a:extLst>
              </a:tr>
              <a:tr h="190544">
                <a:tc>
                  <a:txBody>
                    <a:bodyPr/>
                    <a:lstStyle/>
                    <a:p>
                      <a:pPr algn="ctr" fontAlgn="b"/>
                      <a:r>
                        <a:rPr lang="en-US" sz="1100" b="1" i="0" u="none" strike="noStrike" dirty="0">
                          <a:solidFill>
                            <a:srgbClr val="000000"/>
                          </a:solidFill>
                          <a:effectLst/>
                          <a:latin typeface="Calibri" panose="020F0502020204030204" pitchFamily="34" charset="0"/>
                        </a:rPr>
                        <a:t>4+</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0%</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933573291"/>
                  </a:ext>
                </a:extLst>
              </a:tr>
            </a:tbl>
          </a:graphicData>
        </a:graphic>
      </p:graphicFrame>
      <p:graphicFrame>
        <p:nvGraphicFramePr>
          <p:cNvPr id="23" name="Table 22">
            <a:extLst>
              <a:ext uri="{FF2B5EF4-FFF2-40B4-BE49-F238E27FC236}">
                <a16:creationId xmlns:a16="http://schemas.microsoft.com/office/drawing/2014/main" id="{9AB25736-7C40-455B-A4ED-3D17F4515809}"/>
              </a:ext>
            </a:extLst>
          </p:cNvPr>
          <p:cNvGraphicFramePr>
            <a:graphicFrameLocks noGrp="1"/>
          </p:cNvGraphicFramePr>
          <p:nvPr>
            <p:extLst>
              <p:ext uri="{D42A27DB-BD31-4B8C-83A1-F6EECF244321}">
                <p14:modId xmlns:p14="http://schemas.microsoft.com/office/powerpoint/2010/main" val="3787194000"/>
              </p:ext>
            </p:extLst>
          </p:nvPr>
        </p:nvGraphicFramePr>
        <p:xfrm>
          <a:off x="5401400" y="1701613"/>
          <a:ext cx="2698007" cy="1429081"/>
        </p:xfrm>
        <a:graphic>
          <a:graphicData uri="http://schemas.openxmlformats.org/drawingml/2006/table">
            <a:tbl>
              <a:tblPr/>
              <a:tblGrid>
                <a:gridCol w="726009">
                  <a:extLst>
                    <a:ext uri="{9D8B030D-6E8A-4147-A177-3AD203B41FA5}">
                      <a16:colId xmlns:a16="http://schemas.microsoft.com/office/drawing/2014/main" val="3832951538"/>
                    </a:ext>
                  </a:extLst>
                </a:gridCol>
                <a:gridCol w="1049770">
                  <a:extLst>
                    <a:ext uri="{9D8B030D-6E8A-4147-A177-3AD203B41FA5}">
                      <a16:colId xmlns:a16="http://schemas.microsoft.com/office/drawing/2014/main" val="2027690"/>
                    </a:ext>
                  </a:extLst>
                </a:gridCol>
                <a:gridCol w="922228">
                  <a:extLst>
                    <a:ext uri="{9D8B030D-6E8A-4147-A177-3AD203B41FA5}">
                      <a16:colId xmlns:a16="http://schemas.microsoft.com/office/drawing/2014/main" val="2427753441"/>
                    </a:ext>
                  </a:extLst>
                </a:gridCol>
              </a:tblGrid>
              <a:tr h="266762">
                <a:tc gridSpan="3">
                  <a:txBody>
                    <a:bodyPr/>
                    <a:lstStyle/>
                    <a:p>
                      <a:pPr algn="ctr" fontAlgn="b"/>
                      <a:r>
                        <a:rPr lang="en-US" sz="1600" b="1" i="0" u="none" strike="noStrike" dirty="0">
                          <a:solidFill>
                            <a:srgbClr val="FFFFFF"/>
                          </a:solidFill>
                          <a:effectLst/>
                          <a:latin typeface="Calibri" panose="020F0502020204030204" pitchFamily="34" charset="0"/>
                        </a:rPr>
                        <a:t>Your Monthly Contribution </a:t>
                      </a:r>
                    </a:p>
                  </a:txBody>
                  <a:tcPr marL="9527" marR="9527" marT="9527" marB="0" anchor="b">
                    <a:lnL>
                      <a:noFill/>
                    </a:lnL>
                    <a:lnR>
                      <a:noFill/>
                    </a:lnR>
                    <a:lnT>
                      <a:noFill/>
                    </a:lnT>
                    <a:lnB>
                      <a:noFill/>
                    </a:lnB>
                    <a:solidFill>
                      <a:srgbClr val="63646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2101139"/>
                  </a:ext>
                </a:extLst>
              </a:tr>
              <a:tr h="400143">
                <a:tc>
                  <a:txBody>
                    <a:bodyPr/>
                    <a:lstStyle/>
                    <a:p>
                      <a:pPr algn="ctr" fontAlgn="ctr"/>
                      <a:r>
                        <a:rPr lang="en-US" sz="1200" b="1" i="0" u="none" strike="noStrike" dirty="0">
                          <a:solidFill>
                            <a:srgbClr val="FFFFFF"/>
                          </a:solidFill>
                          <a:effectLst/>
                          <a:latin typeface="Calibri" panose="020F0502020204030204" pitchFamily="34" charset="0"/>
                        </a:rPr>
                        <a:t>Employee</a:t>
                      </a:r>
                    </a:p>
                  </a:txBody>
                  <a:tcPr marL="9527" marR="9527" marT="9527" marB="0" anchor="ctr">
                    <a:lnL>
                      <a:noFill/>
                    </a:lnL>
                    <a:lnR w="12700" cap="flat" cmpd="sng" algn="ctr">
                      <a:solidFill>
                        <a:srgbClr val="A6A6A6"/>
                      </a:solidFill>
                      <a:prstDash val="solid"/>
                      <a:round/>
                      <a:headEnd type="none" w="med" len="med"/>
                      <a:tailEnd type="none" w="med" len="med"/>
                    </a:lnR>
                    <a:lnT>
                      <a:noFill/>
                    </a:lnT>
                    <a:lnB>
                      <a:noFill/>
                    </a:lnB>
                    <a:solidFill>
                      <a:schemeClr val="accent1"/>
                    </a:solidFill>
                  </a:tcPr>
                </a:tc>
                <a:tc>
                  <a:txBody>
                    <a:bodyPr/>
                    <a:lstStyle/>
                    <a:p>
                      <a:pPr algn="ctr" fontAlgn="ctr"/>
                      <a:r>
                        <a:rPr lang="en-US" sz="1200" b="1" i="0" u="none" strike="noStrike" dirty="0">
                          <a:solidFill>
                            <a:srgbClr val="FFFFFF"/>
                          </a:solidFill>
                          <a:effectLst/>
                          <a:latin typeface="Calibri" panose="020F0502020204030204" pitchFamily="34" charset="0"/>
                        </a:rPr>
                        <a:t>Employee + 1</a:t>
                      </a:r>
                    </a:p>
                  </a:txBody>
                  <a:tcPr marL="9527" marR="9527" marT="9527"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a:noFill/>
                    </a:lnB>
                    <a:solidFill>
                      <a:schemeClr val="accent1"/>
                    </a:solidFill>
                  </a:tcPr>
                </a:tc>
                <a:tc>
                  <a:txBody>
                    <a:bodyPr/>
                    <a:lstStyle/>
                    <a:p>
                      <a:pPr algn="ctr" fontAlgn="ctr"/>
                      <a:r>
                        <a:rPr lang="en-US" sz="1200" b="1" i="0" u="none" strike="noStrike" dirty="0">
                          <a:solidFill>
                            <a:srgbClr val="FFFFFF"/>
                          </a:solidFill>
                          <a:effectLst/>
                          <a:latin typeface="Calibri" panose="020F0502020204030204" pitchFamily="34" charset="0"/>
                        </a:rPr>
                        <a:t>Family</a:t>
                      </a:r>
                    </a:p>
                  </a:txBody>
                  <a:tcPr marL="9527" marR="9527" marT="9527" marB="0" anchor="ctr">
                    <a:lnL w="12700" cap="flat" cmpd="sng" algn="ctr">
                      <a:solidFill>
                        <a:srgbClr val="A6A6A6"/>
                      </a:solidFill>
                      <a:prstDash val="solid"/>
                      <a:round/>
                      <a:headEnd type="none" w="med" len="med"/>
                      <a:tailEnd type="none" w="med" len="med"/>
                    </a:lnL>
                    <a:lnR>
                      <a:noFill/>
                    </a:lnR>
                    <a:lnT>
                      <a:noFill/>
                    </a:lnT>
                    <a:lnB>
                      <a:noFill/>
                    </a:lnB>
                    <a:solidFill>
                      <a:schemeClr val="accent1"/>
                    </a:solidFill>
                  </a:tcPr>
                </a:tc>
                <a:extLst>
                  <a:ext uri="{0D108BD9-81ED-4DB2-BD59-A6C34878D82A}">
                    <a16:rowId xmlns:a16="http://schemas.microsoft.com/office/drawing/2014/main" val="949548652"/>
                  </a:ext>
                </a:extLst>
              </a:tr>
              <a:tr h="190544">
                <a:tc>
                  <a:txBody>
                    <a:bodyPr/>
                    <a:lstStyle/>
                    <a:p>
                      <a:pPr algn="ctr" fontAlgn="b"/>
                      <a:r>
                        <a:rPr lang="en-US" sz="1100" b="1" i="0" u="none" strike="noStrike" dirty="0">
                          <a:solidFill>
                            <a:srgbClr val="000000"/>
                          </a:solidFill>
                          <a:effectLst/>
                          <a:latin typeface="Calibri" panose="020F0502020204030204" pitchFamily="34" charset="0"/>
                        </a:rPr>
                        <a:t>$89.00</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$182.00</a:t>
                      </a:r>
                    </a:p>
                  </a:txBody>
                  <a:tcPr marL="9527" marR="9527" marT="9527" marB="0" anchor="b">
                    <a:lnL w="12700" cap="flat" cmpd="sng" algn="ctr">
                      <a:solidFill>
                        <a:srgbClr val="A6A6A6"/>
                      </a:solidFill>
                      <a:prstDash val="solid"/>
                      <a:round/>
                      <a:headEnd type="none" w="med" len="med"/>
                      <a:tailEnd type="none" w="med" len="med"/>
                    </a:lnL>
                    <a:lnR w="12700" cap="flat" cmpd="sng" algn="ctr">
                      <a:solidFill>
                        <a:srgbClr val="BFBFBF"/>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$297.00</a:t>
                      </a:r>
                    </a:p>
                  </a:txBody>
                  <a:tcPr marL="9527" marR="9527" marT="9527" marB="0" anchor="b">
                    <a:lnL w="12700" cap="flat" cmpd="sng" algn="ctr">
                      <a:solidFill>
                        <a:srgbClr val="BFBFBF"/>
                      </a:solidFill>
                      <a:prstDash val="solid"/>
                      <a:round/>
                      <a:headEnd type="none" w="med" len="med"/>
                      <a:tailEnd type="none" w="med" len="med"/>
                    </a:lnL>
                    <a:lnR>
                      <a:noFill/>
                    </a:lnR>
                    <a:lnT>
                      <a:noFill/>
                    </a:lnT>
                    <a:lnB>
                      <a:noFill/>
                    </a:lnB>
                    <a:solidFill>
                      <a:srgbClr val="D9D9D9"/>
                    </a:solidFill>
                  </a:tcPr>
                </a:tc>
                <a:extLst>
                  <a:ext uri="{0D108BD9-81ED-4DB2-BD59-A6C34878D82A}">
                    <a16:rowId xmlns:a16="http://schemas.microsoft.com/office/drawing/2014/main" val="1642218704"/>
                  </a:ext>
                </a:extLst>
              </a:tr>
              <a:tr h="190544">
                <a:tc>
                  <a:txBody>
                    <a:bodyPr/>
                    <a:lstStyle/>
                    <a:p>
                      <a:pPr algn="ctr" fontAlgn="b"/>
                      <a:r>
                        <a:rPr lang="en-US" sz="1100" b="1" i="0" u="none" strike="noStrike" dirty="0">
                          <a:solidFill>
                            <a:srgbClr val="000000"/>
                          </a:solidFill>
                          <a:effectLst/>
                          <a:latin typeface="Calibri" panose="020F0502020204030204" pitchFamily="34" charset="0"/>
                        </a:rPr>
                        <a:t>$66.75</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 $136.50 </a:t>
                      </a:r>
                    </a:p>
                  </a:txBody>
                  <a:tcPr marL="9527" marR="9527" marT="9527" marB="0" anchor="b">
                    <a:lnL w="12700" cap="flat" cmpd="sng" algn="ctr">
                      <a:solidFill>
                        <a:srgbClr val="A6A6A6"/>
                      </a:solidFill>
                      <a:prstDash val="solid"/>
                      <a:round/>
                      <a:headEnd type="none" w="med" len="med"/>
                      <a:tailEnd type="none" w="med" len="med"/>
                    </a:lnL>
                    <a:lnR w="12700" cap="flat" cmpd="sng" algn="ctr">
                      <a:solidFill>
                        <a:srgbClr val="BFBFBF"/>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$222.75 </a:t>
                      </a:r>
                    </a:p>
                  </a:txBody>
                  <a:tcPr marL="9527" marR="9527" marT="9527" marB="0" anchor="b">
                    <a:lnL w="1270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773891677"/>
                  </a:ext>
                </a:extLst>
              </a:tr>
              <a:tr h="190544">
                <a:tc>
                  <a:txBody>
                    <a:bodyPr/>
                    <a:lstStyle/>
                    <a:p>
                      <a:pPr algn="ctr" fontAlgn="b"/>
                      <a:r>
                        <a:rPr lang="en-US" sz="1100" b="1" i="0" u="none" strike="noStrike" dirty="0">
                          <a:solidFill>
                            <a:srgbClr val="000000"/>
                          </a:solidFill>
                          <a:effectLst/>
                          <a:latin typeface="Calibri" panose="020F0502020204030204" pitchFamily="34" charset="0"/>
                        </a:rPr>
                        <a:t>$45.50</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$91.00</a:t>
                      </a:r>
                    </a:p>
                  </a:txBody>
                  <a:tcPr marL="9527" marR="9527" marT="9527" marB="0" anchor="b">
                    <a:lnL w="12700" cap="flat" cmpd="sng" algn="ctr">
                      <a:solidFill>
                        <a:srgbClr val="A6A6A6"/>
                      </a:solidFill>
                      <a:prstDash val="solid"/>
                      <a:round/>
                      <a:headEnd type="none" w="med" len="med"/>
                      <a:tailEnd type="none" w="med" len="med"/>
                    </a:lnL>
                    <a:lnR w="12700" cap="flat" cmpd="sng" algn="ctr">
                      <a:solidFill>
                        <a:srgbClr val="BFBFBF"/>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$148.50</a:t>
                      </a:r>
                    </a:p>
                  </a:txBody>
                  <a:tcPr marL="9527" marR="9527" marT="9527" marB="0" anchor="b">
                    <a:lnL w="12700" cap="flat" cmpd="sng" algn="ctr">
                      <a:solidFill>
                        <a:srgbClr val="BFBFBF"/>
                      </a:solidFill>
                      <a:prstDash val="solid"/>
                      <a:round/>
                      <a:headEnd type="none" w="med" len="med"/>
                      <a:tailEnd type="none" w="med" len="med"/>
                    </a:lnL>
                    <a:lnR>
                      <a:noFill/>
                    </a:lnR>
                    <a:lnT>
                      <a:noFill/>
                    </a:lnT>
                    <a:lnB>
                      <a:noFill/>
                    </a:lnB>
                    <a:solidFill>
                      <a:srgbClr val="D9D9D9"/>
                    </a:solidFill>
                  </a:tcPr>
                </a:tc>
                <a:extLst>
                  <a:ext uri="{0D108BD9-81ED-4DB2-BD59-A6C34878D82A}">
                    <a16:rowId xmlns:a16="http://schemas.microsoft.com/office/drawing/2014/main" val="3853634931"/>
                  </a:ext>
                </a:extLst>
              </a:tr>
              <a:tr h="190544">
                <a:tc>
                  <a:txBody>
                    <a:bodyPr/>
                    <a:lstStyle/>
                    <a:p>
                      <a:pPr algn="ctr" fontAlgn="b"/>
                      <a:r>
                        <a:rPr lang="en-US" sz="1100" b="1" i="0" u="none" strike="noStrike" dirty="0">
                          <a:solidFill>
                            <a:srgbClr val="000000"/>
                          </a:solidFill>
                          <a:effectLst/>
                          <a:latin typeface="Calibri" panose="020F0502020204030204" pitchFamily="34" charset="0"/>
                        </a:rPr>
                        <a:t>$ - </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 - </a:t>
                      </a:r>
                    </a:p>
                  </a:txBody>
                  <a:tcPr marL="9527" marR="9527" marT="9527" marB="0" anchor="b">
                    <a:lnL w="12700" cap="flat" cmpd="sng" algn="ctr">
                      <a:solidFill>
                        <a:srgbClr val="A6A6A6"/>
                      </a:solidFill>
                      <a:prstDash val="solid"/>
                      <a:round/>
                      <a:headEnd type="none" w="med" len="med"/>
                      <a:tailEnd type="none" w="med" len="med"/>
                    </a:lnL>
                    <a:lnR w="12700" cap="flat" cmpd="sng" algn="ctr">
                      <a:solidFill>
                        <a:srgbClr val="BFBFBF"/>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 - </a:t>
                      </a:r>
                    </a:p>
                  </a:txBody>
                  <a:tcPr marL="9527" marR="9527" marT="9527" marB="0" anchor="b">
                    <a:lnL w="1270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078810821"/>
                  </a:ext>
                </a:extLst>
              </a:tr>
            </a:tbl>
          </a:graphicData>
        </a:graphic>
      </p:graphicFrame>
      <p:graphicFrame>
        <p:nvGraphicFramePr>
          <p:cNvPr id="24" name="Table 23">
            <a:extLst>
              <a:ext uri="{FF2B5EF4-FFF2-40B4-BE49-F238E27FC236}">
                <a16:creationId xmlns:a16="http://schemas.microsoft.com/office/drawing/2014/main" id="{08534A39-CB7D-49C6-AF43-DE1FD413C3D7}"/>
              </a:ext>
            </a:extLst>
          </p:cNvPr>
          <p:cNvGraphicFramePr>
            <a:graphicFrameLocks noGrp="1"/>
          </p:cNvGraphicFramePr>
          <p:nvPr>
            <p:extLst>
              <p:ext uri="{D42A27DB-BD31-4B8C-83A1-F6EECF244321}">
                <p14:modId xmlns:p14="http://schemas.microsoft.com/office/powerpoint/2010/main" val="2787430603"/>
              </p:ext>
            </p:extLst>
          </p:nvPr>
        </p:nvGraphicFramePr>
        <p:xfrm>
          <a:off x="3211509" y="3650571"/>
          <a:ext cx="2121391" cy="1429081"/>
        </p:xfrm>
        <a:graphic>
          <a:graphicData uri="http://schemas.openxmlformats.org/drawingml/2006/table">
            <a:tbl>
              <a:tblPr/>
              <a:tblGrid>
                <a:gridCol w="1157701">
                  <a:extLst>
                    <a:ext uri="{9D8B030D-6E8A-4147-A177-3AD203B41FA5}">
                      <a16:colId xmlns:a16="http://schemas.microsoft.com/office/drawing/2014/main" val="69322120"/>
                    </a:ext>
                  </a:extLst>
                </a:gridCol>
                <a:gridCol w="963690">
                  <a:extLst>
                    <a:ext uri="{9D8B030D-6E8A-4147-A177-3AD203B41FA5}">
                      <a16:colId xmlns:a16="http://schemas.microsoft.com/office/drawing/2014/main" val="3921084532"/>
                    </a:ext>
                  </a:extLst>
                </a:gridCol>
              </a:tblGrid>
              <a:tr h="266762">
                <a:tc gridSpan="2">
                  <a:txBody>
                    <a:bodyPr/>
                    <a:lstStyle/>
                    <a:p>
                      <a:pPr algn="ctr" fontAlgn="b"/>
                      <a:r>
                        <a:rPr lang="en-US" sz="1600" b="1" i="0" u="none" strike="noStrike" dirty="0">
                          <a:solidFill>
                            <a:srgbClr val="FFFFFF"/>
                          </a:solidFill>
                          <a:effectLst/>
                          <a:latin typeface="Calibri" panose="020F0502020204030204" pitchFamily="34" charset="0"/>
                        </a:rPr>
                        <a:t>Buy-Up Plan</a:t>
                      </a:r>
                    </a:p>
                  </a:txBody>
                  <a:tcPr marL="9527" marR="9527" marT="9527" marB="0" anchor="b">
                    <a:lnL>
                      <a:noFill/>
                    </a:lnL>
                    <a:lnR>
                      <a:noFill/>
                    </a:lnR>
                    <a:lnT>
                      <a:noFill/>
                    </a:lnT>
                    <a:lnB>
                      <a:noFill/>
                    </a:lnB>
                    <a:solidFill>
                      <a:srgbClr val="636466"/>
                    </a:solidFill>
                  </a:tcPr>
                </a:tc>
                <a:tc hMerge="1">
                  <a:txBody>
                    <a:bodyPr/>
                    <a:lstStyle/>
                    <a:p>
                      <a:endParaRPr lang="en-US"/>
                    </a:p>
                  </a:txBody>
                  <a:tcPr/>
                </a:tc>
                <a:extLst>
                  <a:ext uri="{0D108BD9-81ED-4DB2-BD59-A6C34878D82A}">
                    <a16:rowId xmlns:a16="http://schemas.microsoft.com/office/drawing/2014/main" val="3340047687"/>
                  </a:ext>
                </a:extLst>
              </a:tr>
              <a:tr h="400143">
                <a:tc>
                  <a:txBody>
                    <a:bodyPr/>
                    <a:lstStyle/>
                    <a:p>
                      <a:pPr algn="ctr" fontAlgn="ctr"/>
                      <a:r>
                        <a:rPr lang="en-US" sz="1200" b="1" i="0" u="none" strike="noStrike" dirty="0">
                          <a:solidFill>
                            <a:srgbClr val="FFFFFF"/>
                          </a:solidFill>
                          <a:effectLst/>
                          <a:latin typeface="Calibri" panose="020F0502020204030204" pitchFamily="34" charset="0"/>
                        </a:rPr>
                        <a:t>Points Earned by Sep. 30, 2020</a:t>
                      </a:r>
                    </a:p>
                  </a:txBody>
                  <a:tcPr marL="9527" marR="9527" marT="9527" marB="0" anchor="ctr">
                    <a:lnL>
                      <a:noFill/>
                    </a:lnL>
                    <a:lnR w="12700" cap="flat" cmpd="sng" algn="ctr">
                      <a:solidFill>
                        <a:srgbClr val="A6A6A6"/>
                      </a:solidFill>
                      <a:prstDash val="solid"/>
                      <a:round/>
                      <a:headEnd type="none" w="med" len="med"/>
                      <a:tailEnd type="none" w="med" len="med"/>
                    </a:lnR>
                    <a:lnT>
                      <a:noFill/>
                    </a:lnT>
                    <a:lnB>
                      <a:noFill/>
                    </a:lnB>
                    <a:solidFill>
                      <a:schemeClr val="accent1"/>
                    </a:solidFill>
                  </a:tcPr>
                </a:tc>
                <a:tc>
                  <a:txBody>
                    <a:bodyPr/>
                    <a:lstStyle/>
                    <a:p>
                      <a:pPr algn="ctr" fontAlgn="ctr"/>
                      <a:r>
                        <a:rPr lang="en-US" sz="1200" b="1" i="0" u="none" strike="noStrike" dirty="0">
                          <a:solidFill>
                            <a:srgbClr val="FFFFFF"/>
                          </a:solidFill>
                          <a:effectLst/>
                          <a:latin typeface="Calibri" panose="020F0502020204030204" pitchFamily="34" charset="0"/>
                        </a:rPr>
                        <a:t> Premium %</a:t>
                      </a:r>
                    </a:p>
                  </a:txBody>
                  <a:tcPr marL="9527" marR="9527" marT="9527" marB="0" anchor="ctr">
                    <a:lnL w="12700" cap="flat" cmpd="sng" algn="ctr">
                      <a:solidFill>
                        <a:srgbClr val="A6A6A6"/>
                      </a:solidFill>
                      <a:prstDash val="solid"/>
                      <a:round/>
                      <a:headEnd type="none" w="med" len="med"/>
                      <a:tailEnd type="none" w="med" len="med"/>
                    </a:lnL>
                    <a:lnR>
                      <a:noFill/>
                    </a:lnR>
                    <a:lnT>
                      <a:noFill/>
                    </a:lnT>
                    <a:lnB>
                      <a:noFill/>
                    </a:lnB>
                    <a:solidFill>
                      <a:schemeClr val="accent1"/>
                    </a:solidFill>
                  </a:tcPr>
                </a:tc>
                <a:extLst>
                  <a:ext uri="{0D108BD9-81ED-4DB2-BD59-A6C34878D82A}">
                    <a16:rowId xmlns:a16="http://schemas.microsoft.com/office/drawing/2014/main" val="3984098410"/>
                  </a:ext>
                </a:extLst>
              </a:tr>
              <a:tr h="190544">
                <a:tc>
                  <a:txBody>
                    <a:bodyPr/>
                    <a:lstStyle/>
                    <a:p>
                      <a:pPr algn="ctr" fontAlgn="b"/>
                      <a:r>
                        <a:rPr lang="en-US" sz="1100" b="1" i="0" u="none" strike="noStrike">
                          <a:solidFill>
                            <a:srgbClr val="000000"/>
                          </a:solidFill>
                          <a:effectLst/>
                          <a:latin typeface="Calibri" panose="020F0502020204030204" pitchFamily="34" charset="0"/>
                        </a:rPr>
                        <a:t>0</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a:solidFill>
                            <a:srgbClr val="000000"/>
                          </a:solidFill>
                          <a:effectLst/>
                          <a:latin typeface="Calibri" panose="020F0502020204030204" pitchFamily="34" charset="0"/>
                        </a:rPr>
                        <a:t>25%</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solidFill>
                      <a:srgbClr val="D9D9D9"/>
                    </a:solidFill>
                  </a:tcPr>
                </a:tc>
                <a:extLst>
                  <a:ext uri="{0D108BD9-81ED-4DB2-BD59-A6C34878D82A}">
                    <a16:rowId xmlns:a16="http://schemas.microsoft.com/office/drawing/2014/main" val="255803124"/>
                  </a:ext>
                </a:extLst>
              </a:tr>
              <a:tr h="190544">
                <a:tc>
                  <a:txBody>
                    <a:bodyPr/>
                    <a:lstStyle/>
                    <a:p>
                      <a:pPr algn="ctr" fontAlgn="b"/>
                      <a:r>
                        <a:rPr lang="en-US" sz="1100" b="1" i="0" u="none" strike="noStrike">
                          <a:solidFill>
                            <a:srgbClr val="000000"/>
                          </a:solidFill>
                          <a:effectLst/>
                          <a:latin typeface="Calibri" panose="020F0502020204030204" pitchFamily="34" charset="0"/>
                        </a:rPr>
                        <a:t>1-2</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a:solidFill>
                            <a:srgbClr val="000000"/>
                          </a:solidFill>
                          <a:effectLst/>
                          <a:latin typeface="Calibri" panose="020F0502020204030204" pitchFamily="34" charset="0"/>
                        </a:rPr>
                        <a:t>20%</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08341662"/>
                  </a:ext>
                </a:extLst>
              </a:tr>
              <a:tr h="190544">
                <a:tc>
                  <a:txBody>
                    <a:bodyPr/>
                    <a:lstStyle/>
                    <a:p>
                      <a:pPr algn="ctr" fontAlgn="b"/>
                      <a:r>
                        <a:rPr lang="en-US" sz="1100" b="1" i="0" u="none" strike="noStrike" dirty="0">
                          <a:solidFill>
                            <a:srgbClr val="000000"/>
                          </a:solidFill>
                          <a:effectLst/>
                          <a:latin typeface="Calibri" panose="020F0502020204030204" pitchFamily="34" charset="0"/>
                        </a:rPr>
                        <a:t>3</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a:solidFill>
                            <a:srgbClr val="000000"/>
                          </a:solidFill>
                          <a:effectLst/>
                          <a:latin typeface="Calibri" panose="020F0502020204030204" pitchFamily="34" charset="0"/>
                        </a:rPr>
                        <a:t>15%</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solidFill>
                      <a:srgbClr val="D9D9D9"/>
                    </a:solidFill>
                  </a:tcPr>
                </a:tc>
                <a:extLst>
                  <a:ext uri="{0D108BD9-81ED-4DB2-BD59-A6C34878D82A}">
                    <a16:rowId xmlns:a16="http://schemas.microsoft.com/office/drawing/2014/main" val="2339026411"/>
                  </a:ext>
                </a:extLst>
              </a:tr>
              <a:tr h="190544">
                <a:tc>
                  <a:txBody>
                    <a:bodyPr/>
                    <a:lstStyle/>
                    <a:p>
                      <a:pPr algn="ctr" fontAlgn="b"/>
                      <a:r>
                        <a:rPr lang="en-US" sz="1100" b="1" i="0" u="none" strike="noStrike" dirty="0">
                          <a:solidFill>
                            <a:srgbClr val="000000"/>
                          </a:solidFill>
                          <a:effectLst/>
                          <a:latin typeface="Calibri" panose="020F0502020204030204" pitchFamily="34" charset="0"/>
                        </a:rPr>
                        <a:t>4+</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10%</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777672899"/>
                  </a:ext>
                </a:extLst>
              </a:tr>
            </a:tbl>
          </a:graphicData>
        </a:graphic>
      </p:graphicFrame>
      <p:graphicFrame>
        <p:nvGraphicFramePr>
          <p:cNvPr id="25" name="Table 24">
            <a:extLst>
              <a:ext uri="{FF2B5EF4-FFF2-40B4-BE49-F238E27FC236}">
                <a16:creationId xmlns:a16="http://schemas.microsoft.com/office/drawing/2014/main" id="{1F705C7B-B9E8-496A-8EE6-6066F5A87F99}"/>
              </a:ext>
            </a:extLst>
          </p:cNvPr>
          <p:cNvGraphicFramePr>
            <a:graphicFrameLocks noGrp="1"/>
          </p:cNvGraphicFramePr>
          <p:nvPr>
            <p:extLst>
              <p:ext uri="{D42A27DB-BD31-4B8C-83A1-F6EECF244321}">
                <p14:modId xmlns:p14="http://schemas.microsoft.com/office/powerpoint/2010/main" val="1636405841"/>
              </p:ext>
            </p:extLst>
          </p:nvPr>
        </p:nvGraphicFramePr>
        <p:xfrm>
          <a:off x="5401400" y="3650571"/>
          <a:ext cx="2698007" cy="1429081"/>
        </p:xfrm>
        <a:graphic>
          <a:graphicData uri="http://schemas.openxmlformats.org/drawingml/2006/table">
            <a:tbl>
              <a:tblPr/>
              <a:tblGrid>
                <a:gridCol w="726009">
                  <a:extLst>
                    <a:ext uri="{9D8B030D-6E8A-4147-A177-3AD203B41FA5}">
                      <a16:colId xmlns:a16="http://schemas.microsoft.com/office/drawing/2014/main" val="1992837258"/>
                    </a:ext>
                  </a:extLst>
                </a:gridCol>
                <a:gridCol w="1049770">
                  <a:extLst>
                    <a:ext uri="{9D8B030D-6E8A-4147-A177-3AD203B41FA5}">
                      <a16:colId xmlns:a16="http://schemas.microsoft.com/office/drawing/2014/main" val="2783965326"/>
                    </a:ext>
                  </a:extLst>
                </a:gridCol>
                <a:gridCol w="922228">
                  <a:extLst>
                    <a:ext uri="{9D8B030D-6E8A-4147-A177-3AD203B41FA5}">
                      <a16:colId xmlns:a16="http://schemas.microsoft.com/office/drawing/2014/main" val="81602205"/>
                    </a:ext>
                  </a:extLst>
                </a:gridCol>
              </a:tblGrid>
              <a:tr h="266762">
                <a:tc gridSpan="3">
                  <a:txBody>
                    <a:bodyPr/>
                    <a:lstStyle/>
                    <a:p>
                      <a:pPr algn="ctr" fontAlgn="b"/>
                      <a:r>
                        <a:rPr lang="en-US" sz="1600" b="1" i="0" u="none" strike="noStrike" dirty="0">
                          <a:solidFill>
                            <a:srgbClr val="FFFFFF"/>
                          </a:solidFill>
                          <a:effectLst/>
                          <a:latin typeface="Calibri" panose="020F0502020204030204" pitchFamily="34" charset="0"/>
                        </a:rPr>
                        <a:t>Your Monthly Contribution </a:t>
                      </a:r>
                    </a:p>
                  </a:txBody>
                  <a:tcPr marL="9527" marR="9527" marT="9527" marB="0" anchor="b">
                    <a:lnL>
                      <a:noFill/>
                    </a:lnL>
                    <a:lnR>
                      <a:noFill/>
                    </a:lnR>
                    <a:lnT>
                      <a:noFill/>
                    </a:lnT>
                    <a:lnB>
                      <a:noFill/>
                    </a:lnB>
                    <a:solidFill>
                      <a:srgbClr val="63646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55810685"/>
                  </a:ext>
                </a:extLst>
              </a:tr>
              <a:tr h="400143">
                <a:tc>
                  <a:txBody>
                    <a:bodyPr/>
                    <a:lstStyle/>
                    <a:p>
                      <a:pPr algn="ctr" fontAlgn="ctr"/>
                      <a:r>
                        <a:rPr lang="en-US" sz="1200" b="1" i="0" u="none" strike="noStrike" dirty="0">
                          <a:solidFill>
                            <a:srgbClr val="FFFFFF"/>
                          </a:solidFill>
                          <a:effectLst/>
                          <a:latin typeface="Calibri" panose="020F0502020204030204" pitchFamily="34" charset="0"/>
                        </a:rPr>
                        <a:t>Employee</a:t>
                      </a:r>
                    </a:p>
                  </a:txBody>
                  <a:tcPr marL="9527" marR="9527" marT="9527" marB="0" anchor="ctr">
                    <a:lnL>
                      <a:noFill/>
                    </a:lnL>
                    <a:lnR w="12700" cap="flat" cmpd="sng" algn="ctr">
                      <a:solidFill>
                        <a:srgbClr val="A6A6A6"/>
                      </a:solidFill>
                      <a:prstDash val="solid"/>
                      <a:round/>
                      <a:headEnd type="none" w="med" len="med"/>
                      <a:tailEnd type="none" w="med" len="med"/>
                    </a:lnR>
                    <a:lnT>
                      <a:noFill/>
                    </a:lnT>
                    <a:lnB>
                      <a:noFill/>
                    </a:lnB>
                    <a:solidFill>
                      <a:schemeClr val="accent1"/>
                    </a:solidFill>
                  </a:tcPr>
                </a:tc>
                <a:tc>
                  <a:txBody>
                    <a:bodyPr/>
                    <a:lstStyle/>
                    <a:p>
                      <a:pPr algn="ctr" fontAlgn="ctr"/>
                      <a:r>
                        <a:rPr lang="en-US" sz="1200" b="1" i="0" u="none" strike="noStrike" dirty="0">
                          <a:solidFill>
                            <a:srgbClr val="FFFFFF"/>
                          </a:solidFill>
                          <a:effectLst/>
                          <a:latin typeface="Calibri" panose="020F0502020204030204" pitchFamily="34" charset="0"/>
                        </a:rPr>
                        <a:t>Employee + 1</a:t>
                      </a:r>
                    </a:p>
                  </a:txBody>
                  <a:tcPr marL="9527" marR="9527" marT="9527"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a:noFill/>
                    </a:lnB>
                    <a:solidFill>
                      <a:schemeClr val="accent1"/>
                    </a:solidFill>
                  </a:tcPr>
                </a:tc>
                <a:tc>
                  <a:txBody>
                    <a:bodyPr/>
                    <a:lstStyle/>
                    <a:p>
                      <a:pPr algn="ctr" fontAlgn="ctr"/>
                      <a:r>
                        <a:rPr lang="en-US" sz="1200" b="1" i="0" u="none" strike="noStrike" dirty="0">
                          <a:solidFill>
                            <a:srgbClr val="FFFFFF"/>
                          </a:solidFill>
                          <a:effectLst/>
                          <a:latin typeface="Calibri" panose="020F0502020204030204" pitchFamily="34" charset="0"/>
                        </a:rPr>
                        <a:t>Family</a:t>
                      </a:r>
                    </a:p>
                  </a:txBody>
                  <a:tcPr marL="9527" marR="9527" marT="9527" marB="0" anchor="ctr">
                    <a:lnL w="12700" cap="flat" cmpd="sng" algn="ctr">
                      <a:solidFill>
                        <a:srgbClr val="A6A6A6"/>
                      </a:solidFill>
                      <a:prstDash val="solid"/>
                      <a:round/>
                      <a:headEnd type="none" w="med" len="med"/>
                      <a:tailEnd type="none" w="med" len="med"/>
                    </a:lnL>
                    <a:lnR>
                      <a:noFill/>
                    </a:lnR>
                    <a:lnT>
                      <a:noFill/>
                    </a:lnT>
                    <a:lnB>
                      <a:noFill/>
                    </a:lnB>
                    <a:solidFill>
                      <a:schemeClr val="accent1"/>
                    </a:solidFill>
                  </a:tcPr>
                </a:tc>
                <a:extLst>
                  <a:ext uri="{0D108BD9-81ED-4DB2-BD59-A6C34878D82A}">
                    <a16:rowId xmlns:a16="http://schemas.microsoft.com/office/drawing/2014/main" val="1531665520"/>
                  </a:ext>
                </a:extLst>
              </a:tr>
              <a:tr h="190544">
                <a:tc>
                  <a:txBody>
                    <a:bodyPr/>
                    <a:lstStyle/>
                    <a:p>
                      <a:pPr algn="ctr" fontAlgn="b"/>
                      <a:r>
                        <a:rPr lang="en-US" sz="1100" b="1" i="0" u="none" strike="noStrike" dirty="0">
                          <a:solidFill>
                            <a:srgbClr val="000000"/>
                          </a:solidFill>
                          <a:effectLst/>
                          <a:latin typeface="Calibri" panose="020F0502020204030204" pitchFamily="34" charset="0"/>
                        </a:rPr>
                        <a:t>$238.75</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$477.50</a:t>
                      </a:r>
                    </a:p>
                  </a:txBody>
                  <a:tcPr marL="9527" marR="9527" marT="9527"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$716.25</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solidFill>
                      <a:srgbClr val="D9D9D9"/>
                    </a:solidFill>
                  </a:tcPr>
                </a:tc>
                <a:extLst>
                  <a:ext uri="{0D108BD9-81ED-4DB2-BD59-A6C34878D82A}">
                    <a16:rowId xmlns:a16="http://schemas.microsoft.com/office/drawing/2014/main" val="248632671"/>
                  </a:ext>
                </a:extLst>
              </a:tr>
              <a:tr h="190544">
                <a:tc>
                  <a:txBody>
                    <a:bodyPr/>
                    <a:lstStyle/>
                    <a:p>
                      <a:pPr algn="ctr" fontAlgn="b"/>
                      <a:r>
                        <a:rPr lang="en-US" sz="1100" b="1" i="0" u="none" strike="noStrike" dirty="0">
                          <a:solidFill>
                            <a:srgbClr val="000000"/>
                          </a:solidFill>
                          <a:effectLst/>
                          <a:latin typeface="Calibri" panose="020F0502020204030204" pitchFamily="34" charset="0"/>
                        </a:rPr>
                        <a:t>$191.00</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$382.00</a:t>
                      </a:r>
                    </a:p>
                  </a:txBody>
                  <a:tcPr marL="9527" marR="9527" marT="9527"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$573.00</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366513359"/>
                  </a:ext>
                </a:extLst>
              </a:tr>
              <a:tr h="190544">
                <a:tc>
                  <a:txBody>
                    <a:bodyPr/>
                    <a:lstStyle/>
                    <a:p>
                      <a:pPr algn="ctr" fontAlgn="b"/>
                      <a:r>
                        <a:rPr lang="en-US" sz="1100" b="1" i="0" u="none" strike="noStrike" dirty="0">
                          <a:solidFill>
                            <a:srgbClr val="000000"/>
                          </a:solidFill>
                          <a:effectLst/>
                          <a:latin typeface="Calibri" panose="020F0502020204030204" pitchFamily="34" charset="0"/>
                        </a:rPr>
                        <a:t>$143.25</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$286.50</a:t>
                      </a:r>
                    </a:p>
                  </a:txBody>
                  <a:tcPr marL="9527" marR="9527" marT="9527"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a:noFill/>
                    </a:lnB>
                    <a:solidFill>
                      <a:srgbClr val="D9D9D9"/>
                    </a:solidFill>
                  </a:tcPr>
                </a:tc>
                <a:tc>
                  <a:txBody>
                    <a:bodyPr/>
                    <a:lstStyle/>
                    <a:p>
                      <a:pPr algn="ctr" fontAlgn="b"/>
                      <a:r>
                        <a:rPr lang="en-US" sz="1100" b="1" i="0" u="none" strike="noStrike" dirty="0">
                          <a:solidFill>
                            <a:srgbClr val="000000"/>
                          </a:solidFill>
                          <a:effectLst/>
                          <a:latin typeface="Calibri" panose="020F0502020204030204" pitchFamily="34" charset="0"/>
                        </a:rPr>
                        <a:t>$429.75</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solidFill>
                      <a:srgbClr val="D9D9D9"/>
                    </a:solidFill>
                  </a:tcPr>
                </a:tc>
                <a:extLst>
                  <a:ext uri="{0D108BD9-81ED-4DB2-BD59-A6C34878D82A}">
                    <a16:rowId xmlns:a16="http://schemas.microsoft.com/office/drawing/2014/main" val="1113913184"/>
                  </a:ext>
                </a:extLst>
              </a:tr>
              <a:tr h="190544">
                <a:tc>
                  <a:txBody>
                    <a:bodyPr/>
                    <a:lstStyle/>
                    <a:p>
                      <a:pPr algn="ctr" fontAlgn="b"/>
                      <a:r>
                        <a:rPr lang="en-US" sz="1100" b="1" i="0" u="none" strike="noStrike" dirty="0">
                          <a:solidFill>
                            <a:srgbClr val="000000"/>
                          </a:solidFill>
                          <a:effectLst/>
                          <a:latin typeface="Calibri" panose="020F0502020204030204" pitchFamily="34" charset="0"/>
                        </a:rPr>
                        <a:t>$95.50</a:t>
                      </a:r>
                    </a:p>
                  </a:txBody>
                  <a:tcPr marL="9527" marR="9527" marT="9527" marB="0" anchor="b">
                    <a:lnL>
                      <a:noFill/>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$191.00</a:t>
                      </a:r>
                    </a:p>
                  </a:txBody>
                  <a:tcPr marL="9527" marR="9527" marT="9527"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$286.50</a:t>
                      </a:r>
                    </a:p>
                  </a:txBody>
                  <a:tcPr marL="9527" marR="9527" marT="9527" marB="0" anchor="b">
                    <a:lnL w="12700" cap="flat" cmpd="sng" algn="ctr">
                      <a:solidFill>
                        <a:srgbClr val="A6A6A6"/>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379345875"/>
                  </a:ext>
                </a:extLst>
              </a:tr>
            </a:tbl>
          </a:graphicData>
        </a:graphic>
      </p:graphicFrame>
      <p:sp>
        <p:nvSpPr>
          <p:cNvPr id="3" name="Rectangle: Rounded Corners 2">
            <a:extLst>
              <a:ext uri="{FF2B5EF4-FFF2-40B4-BE49-F238E27FC236}">
                <a16:creationId xmlns:a16="http://schemas.microsoft.com/office/drawing/2014/main" id="{6FEA6292-9F82-4143-968C-15542E0A59C9}"/>
              </a:ext>
            </a:extLst>
          </p:cNvPr>
          <p:cNvSpPr/>
          <p:nvPr/>
        </p:nvSpPr>
        <p:spPr>
          <a:xfrm>
            <a:off x="3894150" y="5447405"/>
            <a:ext cx="3648135" cy="53964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dirty="0"/>
              <a:t>Rates can be found in the reference guide on the BorgWarner benefits website.</a:t>
            </a:r>
          </a:p>
        </p:txBody>
      </p:sp>
    </p:spTree>
    <p:custDataLst>
      <p:tags r:id="rId1"/>
    </p:custDataLst>
    <p:extLst>
      <p:ext uri="{BB962C8B-B14F-4D97-AF65-F5344CB8AC3E}">
        <p14:creationId xmlns:p14="http://schemas.microsoft.com/office/powerpoint/2010/main" val="1272741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0AE58-8568-4362-BC6B-373F5599BA86}"/>
              </a:ext>
            </a:extLst>
          </p:cNvPr>
          <p:cNvSpPr>
            <a:spLocks noGrp="1"/>
          </p:cNvSpPr>
          <p:nvPr>
            <p:ph type="title"/>
          </p:nvPr>
        </p:nvSpPr>
        <p:spPr>
          <a:xfrm>
            <a:off x="177150" y="180926"/>
            <a:ext cx="9225930" cy="735183"/>
          </a:xfrm>
        </p:spPr>
        <p:txBody>
          <a:bodyPr>
            <a:noAutofit/>
          </a:bodyPr>
          <a:lstStyle/>
          <a:p>
            <a:r>
              <a:rPr lang="en-US" sz="4000" dirty="0"/>
              <a:t>2021 Out-of-Pocket (OOP) Maximum</a:t>
            </a:r>
          </a:p>
        </p:txBody>
      </p:sp>
      <p:graphicFrame>
        <p:nvGraphicFramePr>
          <p:cNvPr id="4" name="Table 3">
            <a:extLst>
              <a:ext uri="{FF2B5EF4-FFF2-40B4-BE49-F238E27FC236}">
                <a16:creationId xmlns:a16="http://schemas.microsoft.com/office/drawing/2014/main" id="{8047F564-F2B8-4925-98D6-703BF6269548}"/>
              </a:ext>
            </a:extLst>
          </p:cNvPr>
          <p:cNvGraphicFramePr>
            <a:graphicFrameLocks noGrp="1"/>
          </p:cNvGraphicFramePr>
          <p:nvPr>
            <p:extLst>
              <p:ext uri="{D42A27DB-BD31-4B8C-83A1-F6EECF244321}">
                <p14:modId xmlns:p14="http://schemas.microsoft.com/office/powerpoint/2010/main" val="3648519985"/>
              </p:ext>
            </p:extLst>
          </p:nvPr>
        </p:nvGraphicFramePr>
        <p:xfrm>
          <a:off x="1435046" y="1064673"/>
          <a:ext cx="8870389" cy="2358791"/>
        </p:xfrm>
        <a:graphic>
          <a:graphicData uri="http://schemas.openxmlformats.org/drawingml/2006/table">
            <a:tbl>
              <a:tblPr firstRow="1" firstCol="1" bandRow="1">
                <a:tableStyleId>{5C22544A-7EE6-4342-B048-85BDC9FD1C3A}</a:tableStyleId>
              </a:tblPr>
              <a:tblGrid>
                <a:gridCol w="2713868">
                  <a:extLst>
                    <a:ext uri="{9D8B030D-6E8A-4147-A177-3AD203B41FA5}">
                      <a16:colId xmlns:a16="http://schemas.microsoft.com/office/drawing/2014/main" val="3311811407"/>
                    </a:ext>
                  </a:extLst>
                </a:gridCol>
                <a:gridCol w="1603637">
                  <a:extLst>
                    <a:ext uri="{9D8B030D-6E8A-4147-A177-3AD203B41FA5}">
                      <a16:colId xmlns:a16="http://schemas.microsoft.com/office/drawing/2014/main" val="1605324459"/>
                    </a:ext>
                  </a:extLst>
                </a:gridCol>
                <a:gridCol w="1600570">
                  <a:extLst>
                    <a:ext uri="{9D8B030D-6E8A-4147-A177-3AD203B41FA5}">
                      <a16:colId xmlns:a16="http://schemas.microsoft.com/office/drawing/2014/main" val="4125515938"/>
                    </a:ext>
                  </a:extLst>
                </a:gridCol>
                <a:gridCol w="1475360">
                  <a:extLst>
                    <a:ext uri="{9D8B030D-6E8A-4147-A177-3AD203B41FA5}">
                      <a16:colId xmlns:a16="http://schemas.microsoft.com/office/drawing/2014/main" val="3462013896"/>
                    </a:ext>
                  </a:extLst>
                </a:gridCol>
                <a:gridCol w="1476954">
                  <a:extLst>
                    <a:ext uri="{9D8B030D-6E8A-4147-A177-3AD203B41FA5}">
                      <a16:colId xmlns:a16="http://schemas.microsoft.com/office/drawing/2014/main" val="3731539704"/>
                    </a:ext>
                  </a:extLst>
                </a:gridCol>
              </a:tblGrid>
              <a:tr h="773464">
                <a:tc>
                  <a:txBody>
                    <a:bodyPr/>
                    <a:lstStyle/>
                    <a:p>
                      <a:pPr marL="0" marR="0">
                        <a:lnSpc>
                          <a:spcPct val="107000"/>
                        </a:lnSpc>
                        <a:spcBef>
                          <a:spcPts val="0"/>
                        </a:spcBef>
                        <a:spcAft>
                          <a:spcPts val="0"/>
                        </a:spcAft>
                      </a:pPr>
                      <a:r>
                        <a:rPr lang="en-US" sz="1000" dirty="0">
                          <a:effectLst/>
                        </a:rPr>
                        <a:t> </a:t>
                      </a:r>
                      <a:endParaRPr lang="en-US" sz="1100" dirty="0">
                        <a:effectLst/>
                        <a:latin typeface="Calibri" panose="020F0502020204030204" pitchFamily="34" charset="0"/>
                        <a:ea typeface="Calibri" panose="020F0502020204030204" pitchFamily="34" charset="0"/>
                        <a:cs typeface="Cordia New" panose="020B0304020202020204" pitchFamily="34" charset="-34"/>
                      </a:endParaRPr>
                    </a:p>
                  </a:txBody>
                  <a:tcPr marL="68596" marR="68596" marT="0" marB="0">
                    <a:solidFill>
                      <a:srgbClr val="1E3282"/>
                    </a:solidFill>
                  </a:tcPr>
                </a:tc>
                <a:tc gridSpan="2">
                  <a:txBody>
                    <a:bodyPr/>
                    <a:lstStyle/>
                    <a:p>
                      <a:pPr marL="0" marR="0" algn="ctr">
                        <a:lnSpc>
                          <a:spcPct val="107000"/>
                        </a:lnSpc>
                        <a:spcBef>
                          <a:spcPts val="0"/>
                        </a:spcBef>
                        <a:spcAft>
                          <a:spcPts val="0"/>
                        </a:spcAft>
                      </a:pPr>
                      <a:r>
                        <a:rPr lang="en-US" sz="1800" dirty="0">
                          <a:effectLst/>
                        </a:rPr>
                        <a:t>Basic Plan</a:t>
                      </a:r>
                      <a:endParaRPr lang="en-US" sz="1800" dirty="0">
                        <a:effectLst/>
                        <a:latin typeface="Calibri" panose="020F0502020204030204" pitchFamily="34" charset="0"/>
                        <a:ea typeface="Calibri" panose="020F0502020204030204" pitchFamily="34" charset="0"/>
                        <a:cs typeface="Cordia New" panose="020B0304020202020204" pitchFamily="34" charset="-34"/>
                      </a:endParaRPr>
                    </a:p>
                  </a:txBody>
                  <a:tcPr marL="68596" marR="68596" marT="0" marB="0" anchor="ctr">
                    <a:solidFill>
                      <a:srgbClr val="1E3282"/>
                    </a:solidFill>
                  </a:tcPr>
                </a:tc>
                <a:tc hMerge="1">
                  <a:txBody>
                    <a:bodyPr/>
                    <a:lstStyle/>
                    <a:p>
                      <a:pPr marL="0" marR="0" algn="ctr">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Cordia New" panose="020B0304020202020204" pitchFamily="34" charset="-34"/>
                      </a:endParaRPr>
                    </a:p>
                  </a:txBody>
                  <a:tcPr marL="68580" marR="68580" marT="0" marB="0" anchor="ctr">
                    <a:solidFill>
                      <a:srgbClr val="1E3282"/>
                    </a:solidFill>
                  </a:tcPr>
                </a:tc>
                <a:tc gridSpan="2">
                  <a:txBody>
                    <a:bodyPr/>
                    <a:lstStyle/>
                    <a:p>
                      <a:pPr marL="0" marR="0" algn="ctr">
                        <a:lnSpc>
                          <a:spcPct val="107000"/>
                        </a:lnSpc>
                        <a:spcBef>
                          <a:spcPts val="0"/>
                        </a:spcBef>
                        <a:spcAft>
                          <a:spcPts val="0"/>
                        </a:spcAft>
                      </a:pPr>
                      <a:r>
                        <a:rPr lang="en-US" sz="1800" dirty="0">
                          <a:effectLst/>
                        </a:rPr>
                        <a:t>Buy-Up Plan</a:t>
                      </a:r>
                      <a:endParaRPr lang="en-US" sz="1800" dirty="0">
                        <a:effectLst/>
                        <a:latin typeface="Calibri" panose="020F0502020204030204" pitchFamily="34" charset="0"/>
                        <a:ea typeface="Calibri" panose="020F0502020204030204" pitchFamily="34" charset="0"/>
                        <a:cs typeface="Cordia New" panose="020B0304020202020204" pitchFamily="34" charset="-34"/>
                      </a:endParaRPr>
                    </a:p>
                  </a:txBody>
                  <a:tcPr marL="68596" marR="68596" marT="0" marB="0" anchor="ctr">
                    <a:solidFill>
                      <a:srgbClr val="1E3282"/>
                    </a:solidFill>
                  </a:tcPr>
                </a:tc>
                <a:tc hMerge="1">
                  <a:txBody>
                    <a:bodyPr/>
                    <a:lstStyle/>
                    <a:p>
                      <a:pPr marL="0" marR="0" algn="ctr">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Cordia New" panose="020B0304020202020204" pitchFamily="34" charset="-34"/>
                      </a:endParaRPr>
                    </a:p>
                  </a:txBody>
                  <a:tcPr marL="68580" marR="68580" marT="0" marB="0" anchor="ctr">
                    <a:solidFill>
                      <a:srgbClr val="1E3282"/>
                    </a:solidFill>
                  </a:tcPr>
                </a:tc>
                <a:extLst>
                  <a:ext uri="{0D108BD9-81ED-4DB2-BD59-A6C34878D82A}">
                    <a16:rowId xmlns:a16="http://schemas.microsoft.com/office/drawing/2014/main" val="929305735"/>
                  </a:ext>
                </a:extLst>
              </a:tr>
              <a:tr h="415089">
                <a:tc>
                  <a:txBody>
                    <a:bodyPr/>
                    <a:lstStyle/>
                    <a:p>
                      <a:pPr marL="0" marR="0">
                        <a:lnSpc>
                          <a:spcPct val="107000"/>
                        </a:lnSpc>
                        <a:spcBef>
                          <a:spcPts val="0"/>
                        </a:spcBef>
                        <a:spcAft>
                          <a:spcPts val="0"/>
                        </a:spcAft>
                      </a:pPr>
                      <a:r>
                        <a:rPr lang="en-US" sz="1400" b="1" kern="1200" dirty="0">
                          <a:solidFill>
                            <a:schemeClr val="lt1"/>
                          </a:solidFill>
                          <a:effectLst/>
                          <a:latin typeface="+mn-lt"/>
                          <a:ea typeface="+mn-ea"/>
                          <a:cs typeface="+mn-cs"/>
                        </a:rPr>
                        <a:t>Feature</a:t>
                      </a:r>
                    </a:p>
                  </a:txBody>
                  <a:tcPr marL="68596" marR="68596" marT="0" marB="0" anchor="ctr">
                    <a:solidFill>
                      <a:srgbClr val="1E3282"/>
                    </a:solidFill>
                  </a:tcPr>
                </a:tc>
                <a:tc>
                  <a:txBody>
                    <a:bodyPr/>
                    <a:lstStyle/>
                    <a:p>
                      <a:pPr marL="0" marR="0" algn="ctr" defTabSz="914400" rtl="0" eaLnBrk="1" latinLnBrk="0" hangingPunct="1">
                        <a:lnSpc>
                          <a:spcPct val="107000"/>
                        </a:lnSpc>
                        <a:spcBef>
                          <a:spcPts val="0"/>
                        </a:spcBef>
                        <a:spcAft>
                          <a:spcPts val="0"/>
                        </a:spcAft>
                      </a:pPr>
                      <a:r>
                        <a:rPr lang="en-US" sz="1400" b="1" kern="1200" dirty="0">
                          <a:solidFill>
                            <a:schemeClr val="lt1"/>
                          </a:solidFill>
                          <a:effectLst/>
                          <a:latin typeface="+mn-lt"/>
                          <a:ea typeface="+mn-ea"/>
                          <a:cs typeface="+mn-cs"/>
                        </a:rPr>
                        <a:t>In-Network</a:t>
                      </a:r>
                    </a:p>
                  </a:txBody>
                  <a:tcPr marL="68596" marR="68596" marT="0" marB="0" anchor="ctr">
                    <a:solidFill>
                      <a:srgbClr val="1E3282"/>
                    </a:solidFill>
                  </a:tcPr>
                </a:tc>
                <a:tc>
                  <a:txBody>
                    <a:bodyPr/>
                    <a:lstStyle/>
                    <a:p>
                      <a:pPr marL="0" marR="0" algn="ctr" defTabSz="914400" rtl="0" eaLnBrk="1" latinLnBrk="0" hangingPunct="1">
                        <a:lnSpc>
                          <a:spcPct val="107000"/>
                        </a:lnSpc>
                        <a:spcBef>
                          <a:spcPts val="0"/>
                        </a:spcBef>
                        <a:spcAft>
                          <a:spcPts val="0"/>
                        </a:spcAft>
                      </a:pPr>
                      <a:r>
                        <a:rPr lang="en-US" sz="1400" b="1" kern="1200" dirty="0">
                          <a:solidFill>
                            <a:schemeClr val="lt1"/>
                          </a:solidFill>
                          <a:effectLst/>
                          <a:latin typeface="+mn-lt"/>
                          <a:ea typeface="+mn-ea"/>
                          <a:cs typeface="+mn-cs"/>
                        </a:rPr>
                        <a:t>Out-of-Network</a:t>
                      </a:r>
                    </a:p>
                  </a:txBody>
                  <a:tcPr marL="68596" marR="68596" marT="0" marB="0" anchor="ctr">
                    <a:solidFill>
                      <a:srgbClr val="1E3282"/>
                    </a:solidFill>
                  </a:tcPr>
                </a:tc>
                <a:tc>
                  <a:txBody>
                    <a:bodyPr/>
                    <a:lstStyle/>
                    <a:p>
                      <a:pPr marL="0" marR="0" algn="ctr" defTabSz="914400" rtl="0" eaLnBrk="1" latinLnBrk="0" hangingPunct="1">
                        <a:lnSpc>
                          <a:spcPct val="107000"/>
                        </a:lnSpc>
                        <a:spcBef>
                          <a:spcPts val="0"/>
                        </a:spcBef>
                        <a:spcAft>
                          <a:spcPts val="0"/>
                        </a:spcAft>
                      </a:pPr>
                      <a:r>
                        <a:rPr lang="en-US" sz="1400" b="1" kern="1200" dirty="0">
                          <a:solidFill>
                            <a:schemeClr val="lt1"/>
                          </a:solidFill>
                          <a:effectLst/>
                          <a:latin typeface="+mn-lt"/>
                          <a:ea typeface="+mn-ea"/>
                          <a:cs typeface="+mn-cs"/>
                        </a:rPr>
                        <a:t>In-Network</a:t>
                      </a:r>
                    </a:p>
                  </a:txBody>
                  <a:tcPr marL="68596" marR="68596" marT="0" marB="0" anchor="ctr">
                    <a:solidFill>
                      <a:srgbClr val="1E3282"/>
                    </a:solidFill>
                  </a:tcPr>
                </a:tc>
                <a:tc>
                  <a:txBody>
                    <a:bodyPr/>
                    <a:lstStyle/>
                    <a:p>
                      <a:pPr marL="0" marR="0" algn="ctr" defTabSz="914400" rtl="0" eaLnBrk="1" latinLnBrk="0" hangingPunct="1">
                        <a:lnSpc>
                          <a:spcPct val="107000"/>
                        </a:lnSpc>
                        <a:spcBef>
                          <a:spcPts val="0"/>
                        </a:spcBef>
                        <a:spcAft>
                          <a:spcPts val="0"/>
                        </a:spcAft>
                      </a:pPr>
                      <a:r>
                        <a:rPr lang="en-US" sz="1400" b="1" kern="1200" dirty="0">
                          <a:solidFill>
                            <a:schemeClr val="lt1"/>
                          </a:solidFill>
                          <a:effectLst/>
                          <a:latin typeface="+mn-lt"/>
                          <a:ea typeface="+mn-ea"/>
                          <a:cs typeface="+mn-cs"/>
                        </a:rPr>
                        <a:t>Out-of-Network</a:t>
                      </a:r>
                    </a:p>
                  </a:txBody>
                  <a:tcPr marL="68596" marR="68596" marT="0" marB="0" anchor="ctr">
                    <a:solidFill>
                      <a:srgbClr val="1E3282"/>
                    </a:solidFill>
                  </a:tcPr>
                </a:tc>
                <a:extLst>
                  <a:ext uri="{0D108BD9-81ED-4DB2-BD59-A6C34878D82A}">
                    <a16:rowId xmlns:a16="http://schemas.microsoft.com/office/drawing/2014/main" val="3927891396"/>
                  </a:ext>
                </a:extLst>
              </a:tr>
              <a:tr h="1170238">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HRA Medical</a:t>
                      </a:r>
                    </a:p>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Out-of-Pocket Maximum</a:t>
                      </a:r>
                    </a:p>
                    <a:p>
                      <a:pPr marL="0" marR="0">
                        <a:lnSpc>
                          <a:spcPct val="107000"/>
                        </a:lnSpc>
                        <a:spcBef>
                          <a:spcPts val="0"/>
                        </a:spcBef>
                        <a:spcAft>
                          <a:spcPts val="0"/>
                        </a:spcAft>
                      </a:pPr>
                      <a:r>
                        <a:rPr lang="en-US" sz="1200"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a:t>
                      </a:r>
                      <a:r>
                        <a:rPr lang="en-US" sz="1200" u="sng"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Amounts reflect HRA offset</a:t>
                      </a:r>
                      <a:r>
                        <a:rPr lang="en-US" sz="1200"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a:t>
                      </a:r>
                    </a:p>
                    <a:p>
                      <a:pPr marL="0" marR="0">
                        <a:lnSpc>
                          <a:spcPct val="107000"/>
                        </a:lnSpc>
                        <a:spcBef>
                          <a:spcPts val="0"/>
                        </a:spcBef>
                        <a:spcAft>
                          <a:spcPts val="0"/>
                        </a:spcAft>
                      </a:pPr>
                      <a:r>
                        <a:rPr lang="en-US" sz="1200"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Employee Only/ Employee + 1/ Employee + Family</a:t>
                      </a:r>
                      <a:endParaRPr lang="en-US" sz="1600" dirty="0">
                        <a:solidFill>
                          <a:schemeClr val="tx1"/>
                        </a:solidFill>
                        <a:effectLst/>
                        <a:latin typeface="Calibri" panose="020F0502020204030204" pitchFamily="34" charset="0"/>
                        <a:ea typeface="Calibri" panose="020F0502020204030204" pitchFamily="34" charset="0"/>
                        <a:cs typeface="Cordia New" panose="020B0304020202020204" pitchFamily="34" charset="-34"/>
                      </a:endParaRPr>
                    </a:p>
                  </a:txBody>
                  <a:tcPr marL="68596" marR="68596" marT="0" marB="0" anchor="ctr">
                    <a:solidFill>
                      <a:schemeClr val="bg1">
                        <a:lumMod val="85000"/>
                      </a:schemeClr>
                    </a:solidFill>
                  </a:tcPr>
                </a:tc>
                <a:tc>
                  <a:txBody>
                    <a:bodyPr/>
                    <a:lstStyle/>
                    <a:p>
                      <a:pPr marL="0" marR="0" algn="ctr">
                        <a:lnSpc>
                          <a:spcPct val="107000"/>
                        </a:lnSpc>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$3,500/$5,250    /$7,000</a:t>
                      </a:r>
                    </a:p>
                  </a:txBody>
                  <a:tcPr marL="68596" marR="68596" marT="0" marB="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chemeClr val="tx1"/>
                        </a:solidFill>
                        <a:effectLst/>
                        <a:latin typeface="Calibri" panose="020F0502020204030204" pitchFamily="34" charset="0"/>
                        <a:ea typeface="Calibri" panose="020F0502020204030204" pitchFamily="34" charset="0"/>
                        <a:cs typeface="Cordia New" panose="020B0304020202020204" pitchFamily="34" charset="-3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$7,500/$10,500 /$14,000</a:t>
                      </a:r>
                    </a:p>
                    <a:p>
                      <a:pPr marL="0" marR="0" algn="ctr">
                        <a:lnSpc>
                          <a:spcPct val="107000"/>
                        </a:lnSpc>
                        <a:spcBef>
                          <a:spcPts val="0"/>
                        </a:spcBef>
                        <a:spcAft>
                          <a:spcPts val="0"/>
                        </a:spcAft>
                      </a:pPr>
                      <a:endParaRPr lang="en-US" sz="1600" b="1" dirty="0">
                        <a:solidFill>
                          <a:schemeClr val="tx1"/>
                        </a:solidFill>
                        <a:effectLst/>
                        <a:latin typeface="Calibri" panose="020F0502020204030204" pitchFamily="34" charset="0"/>
                        <a:ea typeface="Calibri" panose="020F0502020204030204" pitchFamily="34" charset="0"/>
                        <a:cs typeface="Cordia New" panose="020B0304020202020204" pitchFamily="34" charset="-34"/>
                      </a:endParaRPr>
                    </a:p>
                  </a:txBody>
                  <a:tcPr marL="68596" marR="68596" marT="0" marB="0" anchor="ctr">
                    <a:solidFill>
                      <a:schemeClr val="bg1">
                        <a:lumMod val="85000"/>
                      </a:schemeClr>
                    </a:solidFill>
                  </a:tcPr>
                </a:tc>
                <a:tc>
                  <a:txBody>
                    <a:bodyPr/>
                    <a:lstStyle/>
                    <a:p>
                      <a:pPr marL="0" marR="0" algn="ctr">
                        <a:lnSpc>
                          <a:spcPct val="107000"/>
                        </a:lnSpc>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$3,500/$5,250 /$7,000</a:t>
                      </a:r>
                    </a:p>
                  </a:txBody>
                  <a:tcPr marL="68596" marR="68596" marT="0" marB="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Calibri" panose="020F0502020204030204" pitchFamily="34" charset="0"/>
                          <a:ea typeface="Calibri" panose="020F0502020204030204" pitchFamily="34" charset="0"/>
                          <a:cs typeface="Cordia New" panose="020B0304020202020204" pitchFamily="34" charset="-34"/>
                        </a:rPr>
                        <a:t>$7,500/$10,500 /$14,000</a:t>
                      </a:r>
                    </a:p>
                  </a:txBody>
                  <a:tcPr marL="68596" marR="68596" marT="0" marB="0" anchor="ctr">
                    <a:solidFill>
                      <a:schemeClr val="bg1">
                        <a:lumMod val="85000"/>
                      </a:schemeClr>
                    </a:solidFill>
                  </a:tcPr>
                </a:tc>
                <a:extLst>
                  <a:ext uri="{0D108BD9-81ED-4DB2-BD59-A6C34878D82A}">
                    <a16:rowId xmlns:a16="http://schemas.microsoft.com/office/drawing/2014/main" val="719328990"/>
                  </a:ext>
                </a:extLst>
              </a:tr>
            </a:tbl>
          </a:graphicData>
        </a:graphic>
      </p:graphicFrame>
      <p:graphicFrame>
        <p:nvGraphicFramePr>
          <p:cNvPr id="7" name="Chart 6">
            <a:extLst>
              <a:ext uri="{FF2B5EF4-FFF2-40B4-BE49-F238E27FC236}">
                <a16:creationId xmlns:a16="http://schemas.microsoft.com/office/drawing/2014/main" id="{8CEC8B05-42FC-4378-A253-9DE3CC84B5FF}"/>
              </a:ext>
            </a:extLst>
          </p:cNvPr>
          <p:cNvGraphicFramePr/>
          <p:nvPr>
            <p:extLst>
              <p:ext uri="{D42A27DB-BD31-4B8C-83A1-F6EECF244321}">
                <p14:modId xmlns:p14="http://schemas.microsoft.com/office/powerpoint/2010/main" val="3146301792"/>
              </p:ext>
            </p:extLst>
          </p:nvPr>
        </p:nvGraphicFramePr>
        <p:xfrm>
          <a:off x="3715823" y="3766311"/>
          <a:ext cx="3900134" cy="235879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a:extLst>
              <a:ext uri="{FF2B5EF4-FFF2-40B4-BE49-F238E27FC236}">
                <a16:creationId xmlns:a16="http://schemas.microsoft.com/office/drawing/2014/main" id="{0AD6CEA6-C2E8-4B32-886F-A638A95A9245}"/>
              </a:ext>
            </a:extLst>
          </p:cNvPr>
          <p:cNvGraphicFramePr/>
          <p:nvPr>
            <p:extLst>
              <p:ext uri="{D42A27DB-BD31-4B8C-83A1-F6EECF244321}">
                <p14:modId xmlns:p14="http://schemas.microsoft.com/office/powerpoint/2010/main" val="3823970953"/>
              </p:ext>
            </p:extLst>
          </p:nvPr>
        </p:nvGraphicFramePr>
        <p:xfrm>
          <a:off x="3529290" y="3423464"/>
          <a:ext cx="4149907" cy="265042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a:extLst>
              <a:ext uri="{FF2B5EF4-FFF2-40B4-BE49-F238E27FC236}">
                <a16:creationId xmlns:a16="http://schemas.microsoft.com/office/drawing/2014/main" id="{2D9C3C12-72D2-4110-9541-9D5C04C05B5D}"/>
              </a:ext>
            </a:extLst>
          </p:cNvPr>
          <p:cNvGraphicFramePr/>
          <p:nvPr>
            <p:extLst>
              <p:ext uri="{D42A27DB-BD31-4B8C-83A1-F6EECF244321}">
                <p14:modId xmlns:p14="http://schemas.microsoft.com/office/powerpoint/2010/main" val="3958067602"/>
              </p:ext>
            </p:extLst>
          </p:nvPr>
        </p:nvGraphicFramePr>
        <p:xfrm>
          <a:off x="6551120" y="3766309"/>
          <a:ext cx="3900134" cy="235879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4" name="Chart 13">
            <a:extLst>
              <a:ext uri="{FF2B5EF4-FFF2-40B4-BE49-F238E27FC236}">
                <a16:creationId xmlns:a16="http://schemas.microsoft.com/office/drawing/2014/main" id="{3F87C4B4-4FD0-42C8-8A18-A47595C0E757}"/>
              </a:ext>
            </a:extLst>
          </p:cNvPr>
          <p:cNvGraphicFramePr/>
          <p:nvPr>
            <p:extLst>
              <p:ext uri="{D42A27DB-BD31-4B8C-83A1-F6EECF244321}">
                <p14:modId xmlns:p14="http://schemas.microsoft.com/office/powerpoint/2010/main" val="484870444"/>
              </p:ext>
            </p:extLst>
          </p:nvPr>
        </p:nvGraphicFramePr>
        <p:xfrm>
          <a:off x="654933" y="3423464"/>
          <a:ext cx="4149907" cy="2650429"/>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5" name="Chart 14">
            <a:extLst>
              <a:ext uri="{FF2B5EF4-FFF2-40B4-BE49-F238E27FC236}">
                <a16:creationId xmlns:a16="http://schemas.microsoft.com/office/drawing/2014/main" id="{A9DDFC99-6477-474C-81E7-3D0BFF56F584}"/>
              </a:ext>
            </a:extLst>
          </p:cNvPr>
          <p:cNvGraphicFramePr/>
          <p:nvPr>
            <p:extLst>
              <p:ext uri="{D42A27DB-BD31-4B8C-83A1-F6EECF244321}">
                <p14:modId xmlns:p14="http://schemas.microsoft.com/office/powerpoint/2010/main" val="1162236444"/>
              </p:ext>
            </p:extLst>
          </p:nvPr>
        </p:nvGraphicFramePr>
        <p:xfrm>
          <a:off x="6665006" y="3423464"/>
          <a:ext cx="4149907" cy="2650429"/>
        </p:xfrm>
        <a:graphic>
          <a:graphicData uri="http://schemas.openxmlformats.org/drawingml/2006/chart">
            <c:chart xmlns:c="http://schemas.openxmlformats.org/drawingml/2006/chart" xmlns:r="http://schemas.openxmlformats.org/officeDocument/2006/relationships" r:id="rId8"/>
          </a:graphicData>
        </a:graphic>
      </p:graphicFrame>
      <p:sp>
        <p:nvSpPr>
          <p:cNvPr id="16" name="TextBox 15">
            <a:extLst>
              <a:ext uri="{FF2B5EF4-FFF2-40B4-BE49-F238E27FC236}">
                <a16:creationId xmlns:a16="http://schemas.microsoft.com/office/drawing/2014/main" id="{7F654C12-EF0A-4FD8-8CD2-699A6AA4C7D7}"/>
              </a:ext>
            </a:extLst>
          </p:cNvPr>
          <p:cNvSpPr txBox="1"/>
          <p:nvPr/>
        </p:nvSpPr>
        <p:spPr bwMode="black">
          <a:xfrm>
            <a:off x="4421762" y="3391481"/>
            <a:ext cx="2364961" cy="307848"/>
          </a:xfrm>
          <a:prstGeom prst="rect">
            <a:avLst/>
          </a:prstGeom>
        </p:spPr>
        <p:txBody>
          <a:bodyPr wrap="square" rtlCol="0" anchor="ctr">
            <a:spAutoFit/>
          </a:bodyPr>
          <a:lstStyle/>
          <a:p>
            <a:pPr algn="ctr"/>
            <a:r>
              <a:rPr lang="en-US" sz="1400" b="1" dirty="0"/>
              <a:t>Goal</a:t>
            </a:r>
          </a:p>
        </p:txBody>
      </p:sp>
      <p:sp>
        <p:nvSpPr>
          <p:cNvPr id="17" name="TextBox 16">
            <a:extLst>
              <a:ext uri="{FF2B5EF4-FFF2-40B4-BE49-F238E27FC236}">
                <a16:creationId xmlns:a16="http://schemas.microsoft.com/office/drawing/2014/main" id="{E41C4A6D-4DBC-48C1-9B64-993CD19E51DF}"/>
              </a:ext>
            </a:extLst>
          </p:cNvPr>
          <p:cNvSpPr txBox="1"/>
          <p:nvPr/>
        </p:nvSpPr>
        <p:spPr bwMode="black">
          <a:xfrm>
            <a:off x="1484641" y="3391481"/>
            <a:ext cx="2364961" cy="307848"/>
          </a:xfrm>
          <a:prstGeom prst="rect">
            <a:avLst/>
          </a:prstGeom>
        </p:spPr>
        <p:txBody>
          <a:bodyPr wrap="square" rtlCol="0" anchor="ctr">
            <a:spAutoFit/>
          </a:bodyPr>
          <a:lstStyle/>
          <a:p>
            <a:pPr algn="ctr"/>
            <a:r>
              <a:rPr lang="en-US" sz="1400" b="1" dirty="0"/>
              <a:t>Current State </a:t>
            </a:r>
          </a:p>
        </p:txBody>
      </p:sp>
      <p:sp>
        <p:nvSpPr>
          <p:cNvPr id="18" name="TextBox 17">
            <a:extLst>
              <a:ext uri="{FF2B5EF4-FFF2-40B4-BE49-F238E27FC236}">
                <a16:creationId xmlns:a16="http://schemas.microsoft.com/office/drawing/2014/main" id="{4A89A598-9A97-4128-BFA8-9DFE0D49DC10}"/>
              </a:ext>
            </a:extLst>
          </p:cNvPr>
          <p:cNvSpPr txBox="1"/>
          <p:nvPr/>
        </p:nvSpPr>
        <p:spPr bwMode="black">
          <a:xfrm>
            <a:off x="7480123" y="3361001"/>
            <a:ext cx="2364961" cy="307848"/>
          </a:xfrm>
          <a:prstGeom prst="rect">
            <a:avLst/>
          </a:prstGeom>
        </p:spPr>
        <p:txBody>
          <a:bodyPr wrap="square" rtlCol="0" anchor="ctr">
            <a:spAutoFit/>
          </a:bodyPr>
          <a:lstStyle/>
          <a:p>
            <a:pPr algn="ctr"/>
            <a:r>
              <a:rPr lang="en-US" sz="1400" b="1" dirty="0"/>
              <a:t>Other Manufacturers</a:t>
            </a:r>
          </a:p>
        </p:txBody>
      </p:sp>
      <p:sp>
        <p:nvSpPr>
          <p:cNvPr id="19" name="TextBox 18">
            <a:extLst>
              <a:ext uri="{FF2B5EF4-FFF2-40B4-BE49-F238E27FC236}">
                <a16:creationId xmlns:a16="http://schemas.microsoft.com/office/drawing/2014/main" id="{7EBFE4FD-33E9-40B1-8242-13EAE44F0A00}"/>
              </a:ext>
            </a:extLst>
          </p:cNvPr>
          <p:cNvSpPr txBox="1"/>
          <p:nvPr/>
        </p:nvSpPr>
        <p:spPr bwMode="black">
          <a:xfrm>
            <a:off x="3265799" y="5811236"/>
            <a:ext cx="1456156" cy="277063"/>
          </a:xfrm>
          <a:prstGeom prst="rect">
            <a:avLst/>
          </a:prstGeom>
        </p:spPr>
        <p:txBody>
          <a:bodyPr wrap="square" rtlCol="0" anchor="ctr">
            <a:spAutoFit/>
          </a:bodyPr>
          <a:lstStyle/>
          <a:p>
            <a:r>
              <a:rPr lang="en-US" sz="1200" dirty="0"/>
              <a:t>Company Costs</a:t>
            </a:r>
          </a:p>
        </p:txBody>
      </p:sp>
      <p:sp>
        <p:nvSpPr>
          <p:cNvPr id="20" name="TextBox 19">
            <a:extLst>
              <a:ext uri="{FF2B5EF4-FFF2-40B4-BE49-F238E27FC236}">
                <a16:creationId xmlns:a16="http://schemas.microsoft.com/office/drawing/2014/main" id="{BC2D5291-8F94-4712-9883-249CD169B18D}"/>
              </a:ext>
            </a:extLst>
          </p:cNvPr>
          <p:cNvSpPr txBox="1"/>
          <p:nvPr/>
        </p:nvSpPr>
        <p:spPr bwMode="black">
          <a:xfrm>
            <a:off x="5226726" y="5811236"/>
            <a:ext cx="3583690" cy="277063"/>
          </a:xfrm>
          <a:prstGeom prst="rect">
            <a:avLst/>
          </a:prstGeom>
        </p:spPr>
        <p:txBody>
          <a:bodyPr wrap="square" rtlCol="0" anchor="ctr">
            <a:spAutoFit/>
          </a:bodyPr>
          <a:lstStyle/>
          <a:p>
            <a:r>
              <a:rPr lang="en-US" sz="1200" dirty="0"/>
              <a:t>Employee Contributions and Claim Share</a:t>
            </a:r>
          </a:p>
        </p:txBody>
      </p:sp>
      <p:sp>
        <p:nvSpPr>
          <p:cNvPr id="21" name="Rectangle 20">
            <a:extLst>
              <a:ext uri="{FF2B5EF4-FFF2-40B4-BE49-F238E27FC236}">
                <a16:creationId xmlns:a16="http://schemas.microsoft.com/office/drawing/2014/main" id="{C004F98E-451C-426E-B93D-4DA4558D3644}"/>
              </a:ext>
            </a:extLst>
          </p:cNvPr>
          <p:cNvSpPr/>
          <p:nvPr/>
        </p:nvSpPr>
        <p:spPr>
          <a:xfrm>
            <a:off x="3205619" y="5885016"/>
            <a:ext cx="101623" cy="10060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9C0577D-7A3B-4EB7-BA21-592B04C39F08}"/>
              </a:ext>
            </a:extLst>
          </p:cNvPr>
          <p:cNvSpPr/>
          <p:nvPr/>
        </p:nvSpPr>
        <p:spPr>
          <a:xfrm>
            <a:off x="5165089" y="5885016"/>
            <a:ext cx="101623" cy="100607"/>
          </a:xfrm>
          <a:prstGeom prst="rect">
            <a:avLst/>
          </a:prstGeom>
          <a:solidFill>
            <a:srgbClr val="1E3282"/>
          </a:solidFill>
          <a:ln>
            <a:solidFill>
              <a:srgbClr val="1E328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4234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829" y="197247"/>
            <a:ext cx="8231505" cy="735183"/>
          </a:xfrm>
        </p:spPr>
        <p:txBody>
          <a:bodyPr>
            <a:normAutofit/>
          </a:bodyPr>
          <a:lstStyle/>
          <a:p>
            <a:r>
              <a:rPr lang="en-US" sz="4000" dirty="0"/>
              <a:t>2021 Dental and Vision Rates</a:t>
            </a:r>
          </a:p>
        </p:txBody>
      </p:sp>
      <p:sp>
        <p:nvSpPr>
          <p:cNvPr id="15" name="TextBox 14">
            <a:extLst>
              <a:ext uri="{FF2B5EF4-FFF2-40B4-BE49-F238E27FC236}">
                <a16:creationId xmlns:a16="http://schemas.microsoft.com/office/drawing/2014/main" id="{CA3C1B10-7F05-4BED-91A7-05FCB8EDB328}"/>
              </a:ext>
            </a:extLst>
          </p:cNvPr>
          <p:cNvSpPr txBox="1"/>
          <p:nvPr/>
        </p:nvSpPr>
        <p:spPr bwMode="black">
          <a:xfrm>
            <a:off x="6160099" y="5293482"/>
            <a:ext cx="1009637" cy="307848"/>
          </a:xfrm>
          <a:prstGeom prst="rect">
            <a:avLst/>
          </a:prstGeom>
        </p:spPr>
        <p:txBody>
          <a:bodyPr wrap="square" rtlCol="0" anchor="ctr">
            <a:spAutoFit/>
          </a:bodyPr>
          <a:lstStyle/>
          <a:p>
            <a:r>
              <a:rPr lang="en-US" sz="1400" b="1" dirty="0">
                <a:solidFill>
                  <a:schemeClr val="bg1"/>
                </a:solidFill>
              </a:rPr>
              <a:t>Vision </a:t>
            </a:r>
          </a:p>
        </p:txBody>
      </p:sp>
      <p:sp>
        <p:nvSpPr>
          <p:cNvPr id="6" name="Rectangle 5">
            <a:extLst>
              <a:ext uri="{FF2B5EF4-FFF2-40B4-BE49-F238E27FC236}">
                <a16:creationId xmlns:a16="http://schemas.microsoft.com/office/drawing/2014/main" id="{79C5E73C-F8E9-4369-8E3F-A9AE7AC0805F}"/>
              </a:ext>
            </a:extLst>
          </p:cNvPr>
          <p:cNvSpPr/>
          <p:nvPr/>
        </p:nvSpPr>
        <p:spPr>
          <a:xfrm>
            <a:off x="6214910" y="2786898"/>
            <a:ext cx="5245092" cy="400110"/>
          </a:xfrm>
          <a:prstGeom prst="rect">
            <a:avLst/>
          </a:prstGeom>
          <a:solidFill>
            <a:schemeClr val="bg1"/>
          </a:solidFill>
        </p:spPr>
        <p:txBody>
          <a:bodyPr wrap="square">
            <a:spAutoFit/>
          </a:bodyPr>
          <a:lstStyle/>
          <a:p>
            <a:pPr algn="ctr"/>
            <a:r>
              <a:rPr lang="en-US" sz="2000" dirty="0">
                <a:solidFill>
                  <a:srgbClr val="1E3282"/>
                </a:solidFill>
              </a:rPr>
              <a:t>Employee contribution rates are changing</a:t>
            </a:r>
          </a:p>
        </p:txBody>
      </p:sp>
      <p:graphicFrame>
        <p:nvGraphicFramePr>
          <p:cNvPr id="4" name="Table 3">
            <a:extLst>
              <a:ext uri="{FF2B5EF4-FFF2-40B4-BE49-F238E27FC236}">
                <a16:creationId xmlns:a16="http://schemas.microsoft.com/office/drawing/2014/main" id="{9387A66F-DAFB-49DE-97AE-83970EA367EB}"/>
              </a:ext>
            </a:extLst>
          </p:cNvPr>
          <p:cNvGraphicFramePr>
            <a:graphicFrameLocks noGrp="1"/>
          </p:cNvGraphicFramePr>
          <p:nvPr>
            <p:extLst>
              <p:ext uri="{D42A27DB-BD31-4B8C-83A1-F6EECF244321}">
                <p14:modId xmlns:p14="http://schemas.microsoft.com/office/powerpoint/2010/main" val="2688548967"/>
              </p:ext>
            </p:extLst>
          </p:nvPr>
        </p:nvGraphicFramePr>
        <p:xfrm>
          <a:off x="6613674" y="3383580"/>
          <a:ext cx="4447561" cy="2063826"/>
        </p:xfrm>
        <a:graphic>
          <a:graphicData uri="http://schemas.openxmlformats.org/drawingml/2006/table">
            <a:tbl>
              <a:tblPr/>
              <a:tblGrid>
                <a:gridCol w="2156805">
                  <a:extLst>
                    <a:ext uri="{9D8B030D-6E8A-4147-A177-3AD203B41FA5}">
                      <a16:colId xmlns:a16="http://schemas.microsoft.com/office/drawing/2014/main" val="1860786496"/>
                    </a:ext>
                  </a:extLst>
                </a:gridCol>
                <a:gridCol w="2290756">
                  <a:extLst>
                    <a:ext uri="{9D8B030D-6E8A-4147-A177-3AD203B41FA5}">
                      <a16:colId xmlns:a16="http://schemas.microsoft.com/office/drawing/2014/main" val="121816411"/>
                    </a:ext>
                  </a:extLst>
                </a:gridCol>
              </a:tblGrid>
              <a:tr h="849810">
                <a:tc>
                  <a:txBody>
                    <a:bodyPr/>
                    <a:lstStyle/>
                    <a:p>
                      <a:pPr marL="0" marR="0" lvl="0" indent="0" algn="ctr" defTabSz="914400" rtl="0" eaLnBrk="1" fontAlgn="base" latinLnBrk="0" hangingPunct="1">
                        <a:lnSpc>
                          <a:spcPct val="100000"/>
                        </a:lnSpc>
                        <a:spcBef>
                          <a:spcPts val="0"/>
                        </a:spcBef>
                        <a:spcAft>
                          <a:spcPct val="0"/>
                        </a:spcAft>
                        <a:buClr>
                          <a:srgbClr val="E97500"/>
                        </a:buClr>
                        <a:buSzTx/>
                        <a:buFont typeface="Wingdings" pitchFamily="2" charset="2"/>
                        <a:buNone/>
                        <a:tabLst/>
                      </a:pPr>
                      <a:r>
                        <a:rPr kumimoji="0" lang="en-US" sz="1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Coverage Level</a:t>
                      </a:r>
                    </a:p>
                  </a:txBody>
                  <a:tcPr anchor="b"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ts val="0"/>
                        </a:spcBef>
                        <a:spcAft>
                          <a:spcPct val="0"/>
                        </a:spcAft>
                        <a:buClr>
                          <a:srgbClr val="E97500"/>
                        </a:buClr>
                        <a:buSzTx/>
                        <a:buFont typeface="Wingdings" pitchFamily="2" charset="2"/>
                        <a:buNone/>
                        <a:tabLst/>
                        <a:defRPr/>
                      </a:pPr>
                      <a:r>
                        <a:rPr kumimoji="0" lang="en-US" sz="1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Monthly Cost</a:t>
                      </a:r>
                    </a:p>
                  </a:txBody>
                  <a:tcPr anchor="b"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990681777"/>
                  </a:ext>
                </a:extLst>
              </a:tr>
              <a:tr h="404672">
                <a:tc>
                  <a:txBody>
                    <a:bodyPr/>
                    <a:lstStyle/>
                    <a:p>
                      <a:pPr marL="0" marR="0" lvl="0" indent="0" algn="l"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Employee Only</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$4.00</a:t>
                      </a:r>
                      <a:endParaRPr kumimoji="0" lang="en-US" sz="1400" b="1" i="0" u="none" strike="noStrike" cap="none" normalizeH="0" baseline="0" dirty="0">
                        <a:ln>
                          <a:noFill/>
                        </a:ln>
                        <a:solidFill>
                          <a:schemeClr val="accent1">
                            <a:lumMod val="75000"/>
                          </a:schemeClr>
                        </a:solidFill>
                        <a:effectLst/>
                        <a:latin typeface="Arial" panose="020B0604020202020204" pitchFamily="34" charset="0"/>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04932134"/>
                  </a:ext>
                </a:extLst>
              </a:tr>
              <a:tr h="404672">
                <a:tc>
                  <a:txBody>
                    <a:bodyPr/>
                    <a:lstStyle/>
                    <a:p>
                      <a:pPr marL="0" marR="0" lvl="0" indent="0" algn="l"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Employee +1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$8.95</a:t>
                      </a:r>
                      <a:endParaRPr kumimoji="0" lang="en-US" sz="1400" b="1" i="0" u="none" strike="noStrike" cap="none" normalizeH="0" baseline="0" dirty="0">
                        <a:ln>
                          <a:noFill/>
                        </a:ln>
                        <a:solidFill>
                          <a:schemeClr val="accent1">
                            <a:lumMod val="75000"/>
                          </a:schemeClr>
                        </a:solidFill>
                        <a:effectLst/>
                        <a:latin typeface="Arial" panose="020B0604020202020204" pitchFamily="34" charset="0"/>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0406214"/>
                  </a:ext>
                </a:extLst>
              </a:tr>
              <a:tr h="404672">
                <a:tc>
                  <a:txBody>
                    <a:bodyPr/>
                    <a:lstStyle/>
                    <a:p>
                      <a:pPr marL="0" marR="0" lvl="0" indent="0" algn="l"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Family</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$10.10</a:t>
                      </a:r>
                      <a:endParaRPr kumimoji="0" lang="en-US" sz="1400" b="1" i="0" u="none" strike="noStrike" cap="none" normalizeH="0" baseline="0" dirty="0">
                        <a:ln>
                          <a:noFill/>
                        </a:ln>
                        <a:solidFill>
                          <a:schemeClr val="accent1">
                            <a:lumMod val="75000"/>
                          </a:schemeClr>
                        </a:solidFill>
                        <a:effectLst/>
                        <a:latin typeface="Arial" panose="020B0604020202020204" pitchFamily="34" charset="0"/>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74773589"/>
                  </a:ext>
                </a:extLst>
              </a:tr>
            </a:tbl>
          </a:graphicData>
        </a:graphic>
      </p:graphicFrame>
      <p:graphicFrame>
        <p:nvGraphicFramePr>
          <p:cNvPr id="7" name="Table 6">
            <a:extLst>
              <a:ext uri="{FF2B5EF4-FFF2-40B4-BE49-F238E27FC236}">
                <a16:creationId xmlns:a16="http://schemas.microsoft.com/office/drawing/2014/main" id="{3AE334AD-E735-480C-B084-634E998B4276}"/>
              </a:ext>
            </a:extLst>
          </p:cNvPr>
          <p:cNvGraphicFramePr>
            <a:graphicFrameLocks noGrp="1"/>
          </p:cNvGraphicFramePr>
          <p:nvPr>
            <p:extLst>
              <p:ext uri="{D42A27DB-BD31-4B8C-83A1-F6EECF244321}">
                <p14:modId xmlns:p14="http://schemas.microsoft.com/office/powerpoint/2010/main" val="3312939504"/>
              </p:ext>
            </p:extLst>
          </p:nvPr>
        </p:nvGraphicFramePr>
        <p:xfrm>
          <a:off x="738348" y="3383580"/>
          <a:ext cx="4447561" cy="2063826"/>
        </p:xfrm>
        <a:graphic>
          <a:graphicData uri="http://schemas.openxmlformats.org/drawingml/2006/table">
            <a:tbl>
              <a:tblPr/>
              <a:tblGrid>
                <a:gridCol w="2195631">
                  <a:extLst>
                    <a:ext uri="{9D8B030D-6E8A-4147-A177-3AD203B41FA5}">
                      <a16:colId xmlns:a16="http://schemas.microsoft.com/office/drawing/2014/main" val="1011357525"/>
                    </a:ext>
                  </a:extLst>
                </a:gridCol>
                <a:gridCol w="2251930">
                  <a:extLst>
                    <a:ext uri="{9D8B030D-6E8A-4147-A177-3AD203B41FA5}">
                      <a16:colId xmlns:a16="http://schemas.microsoft.com/office/drawing/2014/main" val="550636444"/>
                    </a:ext>
                  </a:extLst>
                </a:gridCol>
              </a:tblGrid>
              <a:tr h="849810">
                <a:tc>
                  <a:txBody>
                    <a:bodyPr/>
                    <a:lstStyle/>
                    <a:p>
                      <a:pPr marL="0" marR="0" lvl="0" indent="0" algn="ctr" defTabSz="914400" rtl="0" eaLnBrk="1" fontAlgn="base" latinLnBrk="0" hangingPunct="1">
                        <a:lnSpc>
                          <a:spcPct val="100000"/>
                        </a:lnSpc>
                        <a:spcBef>
                          <a:spcPts val="0"/>
                        </a:spcBef>
                        <a:spcAft>
                          <a:spcPct val="0"/>
                        </a:spcAft>
                        <a:buClr>
                          <a:srgbClr val="E97500"/>
                        </a:buClr>
                        <a:buSzTx/>
                        <a:buFont typeface="Wingdings" pitchFamily="2" charset="2"/>
                        <a:buNone/>
                        <a:tabLst/>
                      </a:pPr>
                      <a:r>
                        <a:rPr kumimoji="0" lang="en-US" sz="1800" b="1" i="0" u="none" strike="noStrike" cap="none" normalizeH="0" baseline="0" dirty="0">
                          <a:ln>
                            <a:noFill/>
                          </a:ln>
                          <a:solidFill>
                            <a:schemeClr val="bg1"/>
                          </a:solidFill>
                          <a:effectLst/>
                          <a:latin typeface="Arial" charset="0"/>
                          <a:cs typeface="Arial" charset="0"/>
                        </a:rPr>
                        <a:t>Coverage Level</a:t>
                      </a:r>
                    </a:p>
                  </a:txBody>
                  <a:tcPr anchor="b"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ts val="0"/>
                        </a:spcBef>
                        <a:spcAft>
                          <a:spcPct val="0"/>
                        </a:spcAft>
                        <a:buClr>
                          <a:srgbClr val="E97500"/>
                        </a:buClr>
                        <a:buSzTx/>
                        <a:buFont typeface="Wingdings" pitchFamily="2" charset="2"/>
                        <a:buNone/>
                        <a:tabLst/>
                        <a:defRPr/>
                      </a:pPr>
                      <a:r>
                        <a:rPr kumimoji="0" lang="en-US" sz="1800" b="1" i="0" u="none" strike="noStrike" cap="none" normalizeH="0" baseline="0" dirty="0">
                          <a:ln>
                            <a:noFill/>
                          </a:ln>
                          <a:solidFill>
                            <a:schemeClr val="bg1"/>
                          </a:solidFill>
                          <a:effectLst/>
                          <a:latin typeface="Arial" charset="0"/>
                          <a:cs typeface="Arial" charset="0"/>
                        </a:rPr>
                        <a:t>Monthly Cost</a:t>
                      </a:r>
                    </a:p>
                  </a:txBody>
                  <a:tcPr anchor="b"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816621622"/>
                  </a:ext>
                </a:extLst>
              </a:tr>
              <a:tr h="404672">
                <a:tc>
                  <a:txBody>
                    <a:bodyPr/>
                    <a:lstStyle/>
                    <a:p>
                      <a:pPr marL="0" marR="0" lvl="0" indent="0" algn="l"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charset="0"/>
                          <a:cs typeface="Arial" charset="0"/>
                        </a:rPr>
                        <a:t>Employee Only</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charset="0"/>
                          <a:cs typeface="Arial" charset="0"/>
                        </a:rPr>
                        <a:t>$12</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3143757"/>
                  </a:ext>
                </a:extLst>
              </a:tr>
              <a:tr h="404672">
                <a:tc>
                  <a:txBody>
                    <a:bodyPr/>
                    <a:lstStyle/>
                    <a:p>
                      <a:pPr marL="0" marR="0" lvl="0" indent="0" algn="l"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charset="0"/>
                          <a:cs typeface="Arial" charset="0"/>
                        </a:rPr>
                        <a:t>Employee +1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charset="0"/>
                          <a:cs typeface="Arial" charset="0"/>
                        </a:rPr>
                        <a:t>$24</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7102880"/>
                  </a:ext>
                </a:extLst>
              </a:tr>
              <a:tr h="404672">
                <a:tc>
                  <a:txBody>
                    <a:bodyPr/>
                    <a:lstStyle/>
                    <a:p>
                      <a:pPr marL="0" marR="0" lvl="0" indent="0" algn="l"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charset="0"/>
                          <a:cs typeface="Arial" charset="0"/>
                        </a:rPr>
                        <a:t>Family</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E97500"/>
                        </a:buClr>
                        <a:buSzTx/>
                        <a:buFont typeface="Wingdings" pitchFamily="2" charset="2"/>
                        <a:buNone/>
                        <a:tabLst/>
                      </a:pPr>
                      <a:r>
                        <a:rPr kumimoji="0" lang="en-US" sz="1400" b="1" i="0" u="none" strike="noStrike" cap="none" normalizeH="0" baseline="0" dirty="0">
                          <a:ln>
                            <a:noFill/>
                          </a:ln>
                          <a:solidFill>
                            <a:schemeClr val="tx1"/>
                          </a:solidFill>
                          <a:effectLst/>
                          <a:latin typeface="Arial" charset="0"/>
                          <a:cs typeface="Arial" charset="0"/>
                        </a:rPr>
                        <a:t>$33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57639835"/>
                  </a:ext>
                </a:extLst>
              </a:tr>
            </a:tbl>
          </a:graphicData>
        </a:graphic>
      </p:graphicFrame>
      <p:sp>
        <p:nvSpPr>
          <p:cNvPr id="16" name="Rectangle 15">
            <a:extLst>
              <a:ext uri="{FF2B5EF4-FFF2-40B4-BE49-F238E27FC236}">
                <a16:creationId xmlns:a16="http://schemas.microsoft.com/office/drawing/2014/main" id="{CE9CD3B1-DEFF-43A2-A97A-39B97F1734C8}"/>
              </a:ext>
            </a:extLst>
          </p:cNvPr>
          <p:cNvSpPr/>
          <p:nvPr/>
        </p:nvSpPr>
        <p:spPr>
          <a:xfrm>
            <a:off x="286600" y="2807420"/>
            <a:ext cx="5254621" cy="400110"/>
          </a:xfrm>
          <a:prstGeom prst="rect">
            <a:avLst/>
          </a:prstGeom>
          <a:solidFill>
            <a:schemeClr val="bg1"/>
          </a:solidFill>
        </p:spPr>
        <p:txBody>
          <a:bodyPr wrap="square">
            <a:spAutoFit/>
          </a:bodyPr>
          <a:lstStyle/>
          <a:p>
            <a:pPr algn="ctr"/>
            <a:r>
              <a:rPr lang="en-US" sz="2000" dirty="0">
                <a:solidFill>
                  <a:srgbClr val="1E3282"/>
                </a:solidFill>
              </a:rPr>
              <a:t>No changes to employee contribution rates</a:t>
            </a:r>
          </a:p>
        </p:txBody>
      </p:sp>
      <p:pic>
        <p:nvPicPr>
          <p:cNvPr id="11" name="Picture 10">
            <a:extLst>
              <a:ext uri="{FF2B5EF4-FFF2-40B4-BE49-F238E27FC236}">
                <a16:creationId xmlns:a16="http://schemas.microsoft.com/office/drawing/2014/main" id="{7E635DF9-0086-43EB-AE70-3B2DCA0AE07E}"/>
              </a:ext>
            </a:extLst>
          </p:cNvPr>
          <p:cNvPicPr>
            <a:picLocks noChangeAspect="1"/>
          </p:cNvPicPr>
          <p:nvPr/>
        </p:nvPicPr>
        <p:blipFill>
          <a:blip r:embed="rId4"/>
          <a:stretch>
            <a:fillRect/>
          </a:stretch>
        </p:blipFill>
        <p:spPr>
          <a:xfrm>
            <a:off x="7352500" y="2031387"/>
            <a:ext cx="2924175" cy="438150"/>
          </a:xfrm>
          <a:prstGeom prst="rect">
            <a:avLst/>
          </a:prstGeom>
          <a:effectLst>
            <a:reflection blurRad="6350" stA="52000" endA="300" endPos="35000" dir="5400000" sy="-100000" algn="bl" rotWithShape="0"/>
          </a:effectLst>
        </p:spPr>
      </p:pic>
      <p:cxnSp>
        <p:nvCxnSpPr>
          <p:cNvPr id="14" name="Straight Connector 13">
            <a:extLst>
              <a:ext uri="{FF2B5EF4-FFF2-40B4-BE49-F238E27FC236}">
                <a16:creationId xmlns:a16="http://schemas.microsoft.com/office/drawing/2014/main" id="{1DCB53D1-371C-4097-9FA8-7613827C01A9}"/>
              </a:ext>
            </a:extLst>
          </p:cNvPr>
          <p:cNvCxnSpPr>
            <a:cxnSpLocks/>
          </p:cNvCxnSpPr>
          <p:nvPr/>
        </p:nvCxnSpPr>
        <p:spPr>
          <a:xfrm>
            <a:off x="5823829" y="2753474"/>
            <a:ext cx="0" cy="269393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85CB3C05-0D96-4E63-8DE0-1FC7C72947FA}"/>
              </a:ext>
            </a:extLst>
          </p:cNvPr>
          <p:cNvPicPr>
            <a:picLocks noChangeAspect="1"/>
          </p:cNvPicPr>
          <p:nvPr/>
        </p:nvPicPr>
        <p:blipFill>
          <a:blip r:embed="rId5"/>
          <a:stretch>
            <a:fillRect/>
          </a:stretch>
        </p:blipFill>
        <p:spPr>
          <a:xfrm>
            <a:off x="992968" y="2045367"/>
            <a:ext cx="3448050" cy="438150"/>
          </a:xfrm>
          <a:prstGeom prst="rect">
            <a:avLst/>
          </a:prstGeom>
          <a:effectLst>
            <a:reflection blurRad="6350" stA="52000" endA="300" endPos="35000" dir="5400000" sy="-100000" algn="bl" rotWithShape="0"/>
          </a:effectLst>
        </p:spPr>
      </p:pic>
    </p:spTree>
    <p:custDataLst>
      <p:tags r:id="rId1"/>
    </p:custDataLst>
    <p:extLst>
      <p:ext uri="{BB962C8B-B14F-4D97-AF65-F5344CB8AC3E}">
        <p14:creationId xmlns:p14="http://schemas.microsoft.com/office/powerpoint/2010/main" val="15931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982268" y="1186137"/>
            <a:ext cx="8308878" cy="4733433"/>
          </a:xfrm>
          <a:prstGeom prst="rect">
            <a:avLst/>
          </a:prstGeom>
        </p:spPr>
      </p:pic>
      <p:sp>
        <p:nvSpPr>
          <p:cNvPr id="4" name="Title 3"/>
          <p:cNvSpPr>
            <a:spLocks noGrp="1"/>
          </p:cNvSpPr>
          <p:nvPr>
            <p:ph type="title"/>
          </p:nvPr>
        </p:nvSpPr>
        <p:spPr>
          <a:xfrm>
            <a:off x="931968" y="136757"/>
            <a:ext cx="9562986" cy="853638"/>
          </a:xfrm>
        </p:spPr>
        <p:txBody>
          <a:bodyPr>
            <a:normAutofit/>
          </a:bodyPr>
          <a:lstStyle/>
          <a:p>
            <a:pPr algn="ctr"/>
            <a:r>
              <a:rPr lang="en-US" dirty="0"/>
              <a:t>Your Wellbeing</a:t>
            </a:r>
          </a:p>
        </p:txBody>
      </p:sp>
      <p:sp>
        <p:nvSpPr>
          <p:cNvPr id="5" name="Rectangle 4"/>
          <p:cNvSpPr/>
          <p:nvPr/>
        </p:nvSpPr>
        <p:spPr>
          <a:xfrm>
            <a:off x="1972310" y="1125889"/>
            <a:ext cx="2743835" cy="4793682"/>
          </a:xfrm>
          <a:prstGeom prst="rect">
            <a:avLst/>
          </a:prstGeom>
          <a:solidFill>
            <a:srgbClr val="FF0000">
              <a:alpha val="55000"/>
            </a:srgb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4755841" y="1125889"/>
            <a:ext cx="2743835" cy="4793682"/>
          </a:xfrm>
          <a:prstGeom prst="rect">
            <a:avLst/>
          </a:prstGeom>
          <a:solidFill>
            <a:srgbClr val="7030A0">
              <a:alpha val="55000"/>
            </a:srgb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7530899" y="1125888"/>
            <a:ext cx="2743835" cy="4792565"/>
          </a:xfrm>
          <a:prstGeom prst="rect">
            <a:avLst/>
          </a:prstGeom>
          <a:solidFill>
            <a:schemeClr val="accent1">
              <a:alpha val="5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ectangle 20"/>
          <p:cNvSpPr/>
          <p:nvPr/>
        </p:nvSpPr>
        <p:spPr>
          <a:xfrm>
            <a:off x="1972310" y="5030363"/>
            <a:ext cx="2743835" cy="889206"/>
          </a:xfrm>
          <a:prstGeom prst="rect">
            <a:avLst/>
          </a:prstGeom>
          <a:solidFill>
            <a:srgbClr val="FF000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4747368" y="5030363"/>
            <a:ext cx="2743835" cy="889206"/>
          </a:xfrm>
          <a:prstGeom prst="rect">
            <a:avLst/>
          </a:prstGeom>
          <a:solidFill>
            <a:srgbClr val="7030A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7530899" y="5030363"/>
            <a:ext cx="2743835" cy="88920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Clipart - &lt;strong&gt;Heart&lt;/strong&gt; EKG"/>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2676395" y="5141171"/>
            <a:ext cx="1346777" cy="667593"/>
          </a:xfrm>
          <a:prstGeom prst="rect">
            <a:avLst/>
          </a:prstGeom>
        </p:spPr>
      </p:pic>
      <p:pic>
        <p:nvPicPr>
          <p:cNvPr id="32" name="Picture 31" descr="Free photo: Crowd, Human, Silhouettes, Personal - Free ..."/>
          <p:cNvPicPr>
            <a:picLocks noChangeAspect="1"/>
          </p:cNvPicPr>
          <p:nvPr/>
        </p:nvPicPr>
        <p:blipFill>
          <a:blip r:embed="rId6" cstate="print">
            <a:clrChange>
              <a:clrFrom>
                <a:srgbClr val="FFFFFF"/>
              </a:clrFrom>
              <a:clrTo>
                <a:srgbClr val="FFFFFF">
                  <a:alpha val="0"/>
                </a:srgbClr>
              </a:clrTo>
            </a:clrChange>
            <a:biLevel thresh="25000"/>
            <a:extLst>
              <a:ext uri="{28A0092B-C50C-407E-A947-70E740481C1C}">
                <a14:useLocalDpi xmlns:a14="http://schemas.microsoft.com/office/drawing/2010/main" val="0"/>
              </a:ext>
            </a:extLst>
          </a:blip>
          <a:stretch>
            <a:fillRect/>
          </a:stretch>
        </p:blipFill>
        <p:spPr>
          <a:xfrm>
            <a:off x="5160709" y="4509933"/>
            <a:ext cx="1951993" cy="1301328"/>
          </a:xfrm>
          <a:prstGeom prst="rect">
            <a:avLst/>
          </a:prstGeom>
        </p:spPr>
      </p:pic>
      <p:pic>
        <p:nvPicPr>
          <p:cNvPr id="34" name="Picture 33" descr="Rationally Speaking: Essays on emergence, part III"/>
          <p:cNvPicPr>
            <a:picLocks noChangeAspect="1"/>
          </p:cNvPicPr>
          <p:nvPr/>
        </p:nvPicPr>
        <p:blipFill>
          <a:blip r:embed="rId7" cstate="print">
            <a:clrChange>
              <a:clrFrom>
                <a:srgbClr val="FFFFFF"/>
              </a:clrFrom>
              <a:clrTo>
                <a:srgbClr val="FFFFFF">
                  <a:alpha val="0"/>
                </a:srgbClr>
              </a:clrTo>
            </a:clrChange>
            <a:biLevel thresh="25000"/>
            <a:extLst>
              <a:ext uri="{28A0092B-C50C-407E-A947-70E740481C1C}">
                <a14:useLocalDpi xmlns:a14="http://schemas.microsoft.com/office/drawing/2010/main" val="0"/>
              </a:ext>
            </a:extLst>
          </a:blip>
          <a:stretch>
            <a:fillRect/>
          </a:stretch>
        </p:blipFill>
        <p:spPr>
          <a:xfrm>
            <a:off x="8431827" y="5040392"/>
            <a:ext cx="969867" cy="885197"/>
          </a:xfrm>
          <a:prstGeom prst="rect">
            <a:avLst/>
          </a:prstGeom>
        </p:spPr>
      </p:pic>
      <p:sp>
        <p:nvSpPr>
          <p:cNvPr id="49" name="TextBox 48"/>
          <p:cNvSpPr txBox="1"/>
          <p:nvPr/>
        </p:nvSpPr>
        <p:spPr bwMode="black">
          <a:xfrm>
            <a:off x="2059640" y="1308861"/>
            <a:ext cx="2591400" cy="430987"/>
          </a:xfrm>
          <a:prstGeom prst="rect">
            <a:avLst/>
          </a:prstGeom>
        </p:spPr>
        <p:txBody>
          <a:bodyPr wrap="square" rtlCol="0" anchor="ctr">
            <a:spAutoFit/>
          </a:bodyPr>
          <a:lstStyle/>
          <a:p>
            <a:pPr algn="ctr"/>
            <a:r>
              <a:rPr lang="en-US" sz="2100" b="1" dirty="0">
                <a:solidFill>
                  <a:schemeClr val="bg1"/>
                </a:solidFill>
              </a:rPr>
              <a:t>Physical</a:t>
            </a:r>
          </a:p>
        </p:txBody>
      </p:sp>
      <p:sp>
        <p:nvSpPr>
          <p:cNvPr id="50" name="TextBox 49"/>
          <p:cNvSpPr txBox="1"/>
          <p:nvPr/>
        </p:nvSpPr>
        <p:spPr bwMode="black">
          <a:xfrm>
            <a:off x="4803475" y="1330289"/>
            <a:ext cx="2591400" cy="430987"/>
          </a:xfrm>
          <a:prstGeom prst="rect">
            <a:avLst/>
          </a:prstGeom>
        </p:spPr>
        <p:txBody>
          <a:bodyPr wrap="square" rtlCol="0" anchor="ctr">
            <a:spAutoFit/>
          </a:bodyPr>
          <a:lstStyle/>
          <a:p>
            <a:pPr algn="ctr"/>
            <a:r>
              <a:rPr lang="en-US" sz="2100" b="1" dirty="0">
                <a:solidFill>
                  <a:schemeClr val="bg1"/>
                </a:solidFill>
              </a:rPr>
              <a:t>Social </a:t>
            </a:r>
          </a:p>
        </p:txBody>
      </p:sp>
      <p:sp>
        <p:nvSpPr>
          <p:cNvPr id="51" name="TextBox 50"/>
          <p:cNvSpPr txBox="1"/>
          <p:nvPr/>
        </p:nvSpPr>
        <p:spPr bwMode="black">
          <a:xfrm>
            <a:off x="7575894" y="1337985"/>
            <a:ext cx="2591400" cy="415594"/>
          </a:xfrm>
          <a:prstGeom prst="rect">
            <a:avLst/>
          </a:prstGeom>
        </p:spPr>
        <p:txBody>
          <a:bodyPr wrap="square" rtlCol="0" anchor="ctr">
            <a:spAutoFit/>
          </a:bodyPr>
          <a:lstStyle/>
          <a:p>
            <a:pPr algn="ctr"/>
            <a:r>
              <a:rPr lang="en-US" sz="2100" b="1" dirty="0">
                <a:solidFill>
                  <a:schemeClr val="bg1"/>
                </a:solidFill>
              </a:rPr>
              <a:t>Financial</a:t>
            </a:r>
          </a:p>
        </p:txBody>
      </p:sp>
      <p:sp>
        <p:nvSpPr>
          <p:cNvPr id="52" name="TextBox 51"/>
          <p:cNvSpPr txBox="1"/>
          <p:nvPr/>
        </p:nvSpPr>
        <p:spPr bwMode="black">
          <a:xfrm>
            <a:off x="2059640" y="2210312"/>
            <a:ext cx="2591400" cy="1169822"/>
          </a:xfrm>
          <a:prstGeom prst="rect">
            <a:avLst/>
          </a:prstGeom>
        </p:spPr>
        <p:txBody>
          <a:bodyPr wrap="square" rtlCol="0" anchor="t" anchorCtr="0">
            <a:spAutoFit/>
          </a:bodyPr>
          <a:lstStyle/>
          <a:p>
            <a:r>
              <a:rPr lang="en-US" sz="1400" dirty="0"/>
              <a:t>Recognizing the need for physical activity, diet, sleep and nutrition. Make choices that support your physical body, health and safety.</a:t>
            </a:r>
          </a:p>
        </p:txBody>
      </p:sp>
      <p:sp>
        <p:nvSpPr>
          <p:cNvPr id="53" name="TextBox 52"/>
          <p:cNvSpPr txBox="1"/>
          <p:nvPr/>
        </p:nvSpPr>
        <p:spPr bwMode="black">
          <a:xfrm>
            <a:off x="4841005" y="2210312"/>
            <a:ext cx="2591400" cy="1600808"/>
          </a:xfrm>
          <a:prstGeom prst="rect">
            <a:avLst/>
          </a:prstGeom>
        </p:spPr>
        <p:txBody>
          <a:bodyPr wrap="square" rtlCol="0" anchor="t" anchorCtr="0">
            <a:spAutoFit/>
          </a:bodyPr>
          <a:lstStyle/>
          <a:p>
            <a:r>
              <a:rPr lang="en-US" sz="1400" dirty="0"/>
              <a:t>Developing a sense of connection and belonging, while also balancing own physical, mental and emotional health. Creating a support system that fosters healthy behaviors.</a:t>
            </a:r>
            <a:endParaRPr lang="en-US" sz="1400" b="1" dirty="0"/>
          </a:p>
        </p:txBody>
      </p:sp>
      <p:sp>
        <p:nvSpPr>
          <p:cNvPr id="54" name="TextBox 53"/>
          <p:cNvSpPr txBox="1"/>
          <p:nvPr/>
        </p:nvSpPr>
        <p:spPr bwMode="black">
          <a:xfrm>
            <a:off x="7615590" y="2210312"/>
            <a:ext cx="2591400" cy="1385316"/>
          </a:xfrm>
          <a:prstGeom prst="rect">
            <a:avLst/>
          </a:prstGeom>
        </p:spPr>
        <p:txBody>
          <a:bodyPr wrap="square" rtlCol="0" anchor="t" anchorCtr="0">
            <a:spAutoFit/>
          </a:bodyPr>
          <a:lstStyle/>
          <a:p>
            <a:r>
              <a:rPr lang="en-US" sz="1400" dirty="0"/>
              <a:t>Satisfaction and preparation for current and future financial situations. Taking steps to live within your means and planning for future financial health.</a:t>
            </a:r>
          </a:p>
        </p:txBody>
      </p:sp>
    </p:spTree>
    <p:extLst>
      <p:ext uri="{BB962C8B-B14F-4D97-AF65-F5344CB8AC3E}">
        <p14:creationId xmlns:p14="http://schemas.microsoft.com/office/powerpoint/2010/main" val="3819192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2" name="TextBox 14"/>
          <p:cNvSpPr txBox="1">
            <a:spLocks noChangeArrowheads="1"/>
          </p:cNvSpPr>
          <p:nvPr/>
        </p:nvSpPr>
        <p:spPr bwMode="auto">
          <a:xfrm>
            <a:off x="2937319" y="3075298"/>
            <a:ext cx="2403514"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E97500"/>
              </a:buClr>
              <a:buFont typeface="Wingdings" pitchFamily="2" charset="2"/>
              <a:buChar char="§"/>
              <a:defRPr sz="3200">
                <a:solidFill>
                  <a:schemeClr val="tx1"/>
                </a:solidFill>
                <a:latin typeface="Arial" charset="0"/>
              </a:defRPr>
            </a:lvl1pPr>
            <a:lvl2pPr marL="742950" indent="-285750">
              <a:spcBef>
                <a:spcPct val="20000"/>
              </a:spcBef>
              <a:buFont typeface="Wingdings" pitchFamily="2" charset="2"/>
              <a:buChar char="§"/>
              <a:defRPr sz="2400">
                <a:solidFill>
                  <a:srgbClr val="636466"/>
                </a:solidFill>
                <a:latin typeface="Arial" charset="0"/>
              </a:defRPr>
            </a:lvl2pPr>
            <a:lvl3pPr marL="1143000" indent="-228600">
              <a:spcBef>
                <a:spcPct val="20000"/>
              </a:spcBef>
              <a:buFont typeface="Wingdings" pitchFamily="2" charset="2"/>
              <a:buChar char="§"/>
              <a:defRPr sz="2000">
                <a:solidFill>
                  <a:srgbClr val="636466"/>
                </a:solidFill>
                <a:latin typeface="Arial" charset="0"/>
              </a:defRPr>
            </a:lvl3pPr>
            <a:lvl4pPr marL="1600200" indent="-228600">
              <a:spcBef>
                <a:spcPct val="20000"/>
              </a:spcBef>
              <a:buFont typeface="Wingdings" pitchFamily="2" charset="2"/>
              <a:buChar char="§"/>
              <a:defRPr sz="2000">
                <a:solidFill>
                  <a:srgbClr val="636466"/>
                </a:solidFill>
                <a:latin typeface="Arial" charset="0"/>
              </a:defRPr>
            </a:lvl4pPr>
            <a:lvl5pPr marL="2057400" indent="-228600">
              <a:spcBef>
                <a:spcPct val="20000"/>
              </a:spcBef>
              <a:buFont typeface="Wingdings" pitchFamily="2" charset="2"/>
              <a:buChar char="§"/>
              <a:defRPr sz="2000">
                <a:solidFill>
                  <a:srgbClr val="636466"/>
                </a:solidFill>
                <a:latin typeface="Arial" charset="0"/>
              </a:defRPr>
            </a:lvl5pPr>
            <a:lvl6pPr marL="2514600" indent="-228600" eaLnBrk="0" fontAlgn="base" hangingPunct="0">
              <a:spcBef>
                <a:spcPct val="20000"/>
              </a:spcBef>
              <a:spcAft>
                <a:spcPct val="0"/>
              </a:spcAft>
              <a:buFont typeface="Wingdings" pitchFamily="2" charset="2"/>
              <a:buChar char="§"/>
              <a:defRPr sz="2000">
                <a:solidFill>
                  <a:srgbClr val="636466"/>
                </a:solidFill>
                <a:latin typeface="Arial" charset="0"/>
              </a:defRPr>
            </a:lvl6pPr>
            <a:lvl7pPr marL="2971800" indent="-228600" eaLnBrk="0" fontAlgn="base" hangingPunct="0">
              <a:spcBef>
                <a:spcPct val="20000"/>
              </a:spcBef>
              <a:spcAft>
                <a:spcPct val="0"/>
              </a:spcAft>
              <a:buFont typeface="Wingdings" pitchFamily="2" charset="2"/>
              <a:buChar char="§"/>
              <a:defRPr sz="2000">
                <a:solidFill>
                  <a:srgbClr val="636466"/>
                </a:solidFill>
                <a:latin typeface="Arial" charset="0"/>
              </a:defRPr>
            </a:lvl7pPr>
            <a:lvl8pPr marL="3429000" indent="-228600" eaLnBrk="0" fontAlgn="base" hangingPunct="0">
              <a:spcBef>
                <a:spcPct val="20000"/>
              </a:spcBef>
              <a:spcAft>
                <a:spcPct val="0"/>
              </a:spcAft>
              <a:buFont typeface="Wingdings" pitchFamily="2" charset="2"/>
              <a:buChar char="§"/>
              <a:defRPr sz="2000">
                <a:solidFill>
                  <a:srgbClr val="636466"/>
                </a:solidFill>
                <a:latin typeface="Arial" charset="0"/>
              </a:defRPr>
            </a:lvl8pPr>
            <a:lvl9pPr marL="3886200" indent="-228600" eaLnBrk="0" fontAlgn="base" hangingPunct="0">
              <a:spcBef>
                <a:spcPct val="20000"/>
              </a:spcBef>
              <a:spcAft>
                <a:spcPct val="0"/>
              </a:spcAft>
              <a:buFont typeface="Wingdings" pitchFamily="2" charset="2"/>
              <a:buChar char="§"/>
              <a:defRPr sz="2000">
                <a:solidFill>
                  <a:srgbClr val="636466"/>
                </a:solidFill>
                <a:latin typeface="Arial" charset="0"/>
              </a:defRPr>
            </a:lvl9pPr>
          </a:lstStyle>
          <a:p>
            <a:pPr algn="ctr" defTabSz="914583">
              <a:spcBef>
                <a:spcPct val="0"/>
              </a:spcBef>
              <a:buClrTx/>
              <a:buNone/>
              <a:defRPr/>
            </a:pPr>
            <a:r>
              <a:rPr lang="en-US" altLang="en-US" sz="1800" dirty="0">
                <a:solidFill>
                  <a:srgbClr val="000000"/>
                </a:solidFill>
                <a:latin typeface="Calibri" pitchFamily="34" charset="0"/>
              </a:rPr>
              <a:t>Michelle DuFour</a:t>
            </a:r>
          </a:p>
          <a:p>
            <a:pPr algn="ctr" defTabSz="914583">
              <a:spcBef>
                <a:spcPct val="0"/>
              </a:spcBef>
              <a:buClrTx/>
              <a:buNone/>
              <a:defRPr/>
            </a:pPr>
            <a:r>
              <a:rPr lang="en-US" altLang="en-US" sz="1400" dirty="0">
                <a:solidFill>
                  <a:srgbClr val="000000"/>
                </a:solidFill>
                <a:latin typeface="Calibri" pitchFamily="34" charset="0"/>
              </a:rPr>
              <a:t>Director, Global Benefits</a:t>
            </a:r>
          </a:p>
        </p:txBody>
      </p:sp>
      <p:sp>
        <p:nvSpPr>
          <p:cNvPr id="15375" name="TextBox 17"/>
          <p:cNvSpPr txBox="1">
            <a:spLocks noChangeArrowheads="1"/>
          </p:cNvSpPr>
          <p:nvPr/>
        </p:nvSpPr>
        <p:spPr bwMode="auto">
          <a:xfrm>
            <a:off x="6359932" y="3066984"/>
            <a:ext cx="2143238"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E97500"/>
              </a:buClr>
              <a:buFont typeface="Wingdings" pitchFamily="2" charset="2"/>
              <a:buChar char="§"/>
              <a:defRPr sz="3200">
                <a:solidFill>
                  <a:schemeClr val="tx1"/>
                </a:solidFill>
                <a:latin typeface="Arial" charset="0"/>
              </a:defRPr>
            </a:lvl1pPr>
            <a:lvl2pPr marL="742950" indent="-285750">
              <a:spcBef>
                <a:spcPct val="20000"/>
              </a:spcBef>
              <a:buFont typeface="Wingdings" pitchFamily="2" charset="2"/>
              <a:buChar char="§"/>
              <a:defRPr sz="2400">
                <a:solidFill>
                  <a:srgbClr val="636466"/>
                </a:solidFill>
                <a:latin typeface="Arial" charset="0"/>
              </a:defRPr>
            </a:lvl2pPr>
            <a:lvl3pPr marL="1143000" indent="-228600">
              <a:spcBef>
                <a:spcPct val="20000"/>
              </a:spcBef>
              <a:buFont typeface="Wingdings" pitchFamily="2" charset="2"/>
              <a:buChar char="§"/>
              <a:defRPr sz="2000">
                <a:solidFill>
                  <a:srgbClr val="636466"/>
                </a:solidFill>
                <a:latin typeface="Arial" charset="0"/>
              </a:defRPr>
            </a:lvl3pPr>
            <a:lvl4pPr marL="1600200" indent="-228600">
              <a:spcBef>
                <a:spcPct val="20000"/>
              </a:spcBef>
              <a:buFont typeface="Wingdings" pitchFamily="2" charset="2"/>
              <a:buChar char="§"/>
              <a:defRPr sz="2000">
                <a:solidFill>
                  <a:srgbClr val="636466"/>
                </a:solidFill>
                <a:latin typeface="Arial" charset="0"/>
              </a:defRPr>
            </a:lvl4pPr>
            <a:lvl5pPr marL="2057400" indent="-228600">
              <a:spcBef>
                <a:spcPct val="20000"/>
              </a:spcBef>
              <a:buFont typeface="Wingdings" pitchFamily="2" charset="2"/>
              <a:buChar char="§"/>
              <a:defRPr sz="2000">
                <a:solidFill>
                  <a:srgbClr val="636466"/>
                </a:solidFill>
                <a:latin typeface="Arial" charset="0"/>
              </a:defRPr>
            </a:lvl5pPr>
            <a:lvl6pPr marL="2514600" indent="-228600" eaLnBrk="0" fontAlgn="base" hangingPunct="0">
              <a:spcBef>
                <a:spcPct val="20000"/>
              </a:spcBef>
              <a:spcAft>
                <a:spcPct val="0"/>
              </a:spcAft>
              <a:buFont typeface="Wingdings" pitchFamily="2" charset="2"/>
              <a:buChar char="§"/>
              <a:defRPr sz="2000">
                <a:solidFill>
                  <a:srgbClr val="636466"/>
                </a:solidFill>
                <a:latin typeface="Arial" charset="0"/>
              </a:defRPr>
            </a:lvl6pPr>
            <a:lvl7pPr marL="2971800" indent="-228600" eaLnBrk="0" fontAlgn="base" hangingPunct="0">
              <a:spcBef>
                <a:spcPct val="20000"/>
              </a:spcBef>
              <a:spcAft>
                <a:spcPct val="0"/>
              </a:spcAft>
              <a:buFont typeface="Wingdings" pitchFamily="2" charset="2"/>
              <a:buChar char="§"/>
              <a:defRPr sz="2000">
                <a:solidFill>
                  <a:srgbClr val="636466"/>
                </a:solidFill>
                <a:latin typeface="Arial" charset="0"/>
              </a:defRPr>
            </a:lvl7pPr>
            <a:lvl8pPr marL="3429000" indent="-228600" eaLnBrk="0" fontAlgn="base" hangingPunct="0">
              <a:spcBef>
                <a:spcPct val="20000"/>
              </a:spcBef>
              <a:spcAft>
                <a:spcPct val="0"/>
              </a:spcAft>
              <a:buFont typeface="Wingdings" pitchFamily="2" charset="2"/>
              <a:buChar char="§"/>
              <a:defRPr sz="2000">
                <a:solidFill>
                  <a:srgbClr val="636466"/>
                </a:solidFill>
                <a:latin typeface="Arial" charset="0"/>
              </a:defRPr>
            </a:lvl8pPr>
            <a:lvl9pPr marL="3886200" indent="-228600" eaLnBrk="0" fontAlgn="base" hangingPunct="0">
              <a:spcBef>
                <a:spcPct val="20000"/>
              </a:spcBef>
              <a:spcAft>
                <a:spcPct val="0"/>
              </a:spcAft>
              <a:buFont typeface="Wingdings" pitchFamily="2" charset="2"/>
              <a:buChar char="§"/>
              <a:defRPr sz="2000">
                <a:solidFill>
                  <a:srgbClr val="636466"/>
                </a:solidFill>
                <a:latin typeface="Arial" charset="0"/>
              </a:defRPr>
            </a:lvl9pPr>
          </a:lstStyle>
          <a:p>
            <a:pPr algn="ctr" defTabSz="914583">
              <a:spcBef>
                <a:spcPct val="0"/>
              </a:spcBef>
              <a:buClrTx/>
              <a:buNone/>
              <a:defRPr/>
            </a:pPr>
            <a:r>
              <a:rPr lang="en-US" altLang="en-US" sz="1800" dirty="0">
                <a:solidFill>
                  <a:srgbClr val="000000"/>
                </a:solidFill>
                <a:latin typeface="Calibri" pitchFamily="34" charset="0"/>
              </a:rPr>
              <a:t>Alyssa Januszewski</a:t>
            </a:r>
          </a:p>
          <a:p>
            <a:pPr algn="ctr" defTabSz="914583">
              <a:spcBef>
                <a:spcPct val="0"/>
              </a:spcBef>
              <a:buClrTx/>
              <a:buNone/>
              <a:defRPr/>
            </a:pPr>
            <a:r>
              <a:rPr lang="en-US" altLang="en-US" sz="1400" dirty="0">
                <a:solidFill>
                  <a:srgbClr val="000000"/>
                </a:solidFill>
                <a:latin typeface="Calibri" pitchFamily="34" charset="0"/>
              </a:rPr>
              <a:t>Manager, U.S. Benefits</a:t>
            </a:r>
          </a:p>
        </p:txBody>
      </p:sp>
      <p:sp>
        <p:nvSpPr>
          <p:cNvPr id="7" name="Rectangle 6"/>
          <p:cNvSpPr/>
          <p:nvPr/>
        </p:nvSpPr>
        <p:spPr bwMode="auto">
          <a:xfrm>
            <a:off x="1526117" y="0"/>
            <a:ext cx="9146117" cy="114326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defTabSz="914583" eaLnBrk="0" fontAlgn="base" hangingPunct="0">
              <a:spcBef>
                <a:spcPct val="0"/>
              </a:spcBef>
              <a:spcAft>
                <a:spcPct val="0"/>
              </a:spcAft>
              <a:defRPr/>
            </a:pPr>
            <a:endParaRPr lang="en-US" b="1">
              <a:solidFill>
                <a:srgbClr val="000000"/>
              </a:solidFill>
              <a:latin typeface="Arial"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2779" y="104800"/>
            <a:ext cx="4773130" cy="1419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6205908" y="228654"/>
            <a:ext cx="4320587" cy="1015898"/>
          </a:xfrm>
          <a:prstGeom prst="rect">
            <a:avLst/>
          </a:prstGeom>
          <a:noFill/>
        </p:spPr>
        <p:txBody>
          <a:bodyPr wrap="square" rtlCol="0">
            <a:spAutoFit/>
          </a:bodyPr>
          <a:lstStyle/>
          <a:p>
            <a:pPr defTabSz="914583">
              <a:defRPr/>
            </a:pPr>
            <a:r>
              <a:rPr lang="en-US" sz="2000" dirty="0">
                <a:solidFill>
                  <a:srgbClr val="90B114">
                    <a:lumMod val="75000"/>
                  </a:srgbClr>
                </a:solidFill>
                <a:latin typeface="Arial"/>
              </a:rPr>
              <a:t>Phone:  </a:t>
            </a:r>
            <a:r>
              <a:rPr lang="en-US" sz="2000" dirty="0">
                <a:solidFill>
                  <a:srgbClr val="000000"/>
                </a:solidFill>
                <a:latin typeface="Arial"/>
              </a:rPr>
              <a:t>1-844-4BW-LINK</a:t>
            </a:r>
          </a:p>
          <a:p>
            <a:pPr defTabSz="914583">
              <a:defRPr/>
            </a:pPr>
            <a:r>
              <a:rPr lang="en-US" sz="2000" dirty="0">
                <a:solidFill>
                  <a:srgbClr val="000000"/>
                </a:solidFill>
                <a:latin typeface="Arial"/>
              </a:rPr>
              <a:t>	</a:t>
            </a:r>
            <a:r>
              <a:rPr lang="en-US" sz="1200" dirty="0">
                <a:solidFill>
                  <a:srgbClr val="000000"/>
                </a:solidFill>
                <a:latin typeface="Arial"/>
              </a:rPr>
              <a:t>  </a:t>
            </a:r>
            <a:r>
              <a:rPr lang="en-US" sz="1600" dirty="0">
                <a:solidFill>
                  <a:srgbClr val="000000"/>
                </a:solidFill>
                <a:latin typeface="Arial"/>
              </a:rPr>
              <a:t>(1-844-429-5465)</a:t>
            </a:r>
            <a:endParaRPr lang="en-US" sz="2801" dirty="0">
              <a:solidFill>
                <a:srgbClr val="000000"/>
              </a:solidFill>
              <a:latin typeface="Arial"/>
            </a:endParaRPr>
          </a:p>
          <a:p>
            <a:pPr defTabSz="914583">
              <a:defRPr/>
            </a:pPr>
            <a:r>
              <a:rPr lang="en-US" sz="2000" dirty="0">
                <a:solidFill>
                  <a:srgbClr val="90B114">
                    <a:lumMod val="75000"/>
                  </a:srgbClr>
                </a:solidFill>
                <a:latin typeface="Arial"/>
              </a:rPr>
              <a:t>Email:</a:t>
            </a:r>
            <a:r>
              <a:rPr lang="en-US" sz="2000" dirty="0">
                <a:solidFill>
                  <a:srgbClr val="000000"/>
                </a:solidFill>
                <a:latin typeface="Arial"/>
              </a:rPr>
              <a:t>   </a:t>
            </a:r>
            <a:r>
              <a:rPr lang="en-US" sz="2000" dirty="0">
                <a:solidFill>
                  <a:srgbClr val="92D050"/>
                </a:solidFill>
                <a:latin typeface="Arial"/>
              </a:rPr>
              <a:t>HRLink@borgwarner.com</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1814" y="313878"/>
            <a:ext cx="2016303" cy="257755"/>
          </a:xfrm>
          <a:prstGeom prst="rect">
            <a:avLst/>
          </a:prstGeom>
        </p:spPr>
      </p:pic>
      <p:pic>
        <p:nvPicPr>
          <p:cNvPr id="10" name="Picture 9">
            <a:extLst>
              <a:ext uri="{FF2B5EF4-FFF2-40B4-BE49-F238E27FC236}">
                <a16:creationId xmlns:a16="http://schemas.microsoft.com/office/drawing/2014/main" id="{110B9A5E-C3B4-4489-96FD-7AEF62D7242E}"/>
              </a:ext>
            </a:extLst>
          </p:cNvPr>
          <p:cNvPicPr>
            <a:picLocks noChangeAspect="1"/>
          </p:cNvPicPr>
          <p:nvPr/>
        </p:nvPicPr>
        <p:blipFill>
          <a:blip r:embed="rId5"/>
          <a:stretch>
            <a:fillRect/>
          </a:stretch>
        </p:blipFill>
        <p:spPr>
          <a:xfrm>
            <a:off x="3600275" y="1645135"/>
            <a:ext cx="1077601" cy="1343731"/>
          </a:xfrm>
          <a:prstGeom prst="rect">
            <a:avLst/>
          </a:prstGeom>
        </p:spPr>
      </p:pic>
      <p:pic>
        <p:nvPicPr>
          <p:cNvPr id="11" name="Picture 10">
            <a:extLst>
              <a:ext uri="{FF2B5EF4-FFF2-40B4-BE49-F238E27FC236}">
                <a16:creationId xmlns:a16="http://schemas.microsoft.com/office/drawing/2014/main" id="{16AD1648-9E25-4846-9E94-A0B37257E9FA}"/>
              </a:ext>
            </a:extLst>
          </p:cNvPr>
          <p:cNvPicPr>
            <a:picLocks noChangeAspect="1"/>
          </p:cNvPicPr>
          <p:nvPr/>
        </p:nvPicPr>
        <p:blipFill>
          <a:blip r:embed="rId6"/>
          <a:stretch>
            <a:fillRect/>
          </a:stretch>
        </p:blipFill>
        <p:spPr>
          <a:xfrm>
            <a:off x="6892750" y="1645135"/>
            <a:ext cx="1077601" cy="1371918"/>
          </a:xfrm>
          <a:prstGeom prst="rect">
            <a:avLst/>
          </a:prstGeom>
        </p:spPr>
      </p:pic>
      <p:grpSp>
        <p:nvGrpSpPr>
          <p:cNvPr id="12" name="Group 11">
            <a:extLst>
              <a:ext uri="{FF2B5EF4-FFF2-40B4-BE49-F238E27FC236}">
                <a16:creationId xmlns:a16="http://schemas.microsoft.com/office/drawing/2014/main" id="{8112E1B2-4642-4A17-8188-91CD75FE3B59}"/>
              </a:ext>
            </a:extLst>
          </p:cNvPr>
          <p:cNvGrpSpPr/>
          <p:nvPr/>
        </p:nvGrpSpPr>
        <p:grpSpPr>
          <a:xfrm>
            <a:off x="1432779" y="4002269"/>
            <a:ext cx="9198221" cy="1847355"/>
            <a:chOff x="1089433" y="3981721"/>
            <a:chExt cx="9198221" cy="1847355"/>
          </a:xfrm>
        </p:grpSpPr>
        <p:grpSp>
          <p:nvGrpSpPr>
            <p:cNvPr id="8" name="Group 7">
              <a:extLst>
                <a:ext uri="{FF2B5EF4-FFF2-40B4-BE49-F238E27FC236}">
                  <a16:creationId xmlns:a16="http://schemas.microsoft.com/office/drawing/2014/main" id="{DAA83873-A61E-4800-A676-58663BC8290F}"/>
                </a:ext>
              </a:extLst>
            </p:cNvPr>
            <p:cNvGrpSpPr/>
            <p:nvPr/>
          </p:nvGrpSpPr>
          <p:grpSpPr>
            <a:xfrm>
              <a:off x="1089433" y="3981721"/>
              <a:ext cx="7535657" cy="1847355"/>
              <a:chOff x="2331347" y="3981720"/>
              <a:chExt cx="7535657" cy="1847355"/>
            </a:xfrm>
          </p:grpSpPr>
          <p:pic>
            <p:nvPicPr>
              <p:cNvPr id="15368"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527548" y="3981720"/>
                <a:ext cx="1028938" cy="1371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Box 12"/>
              <p:cNvSpPr txBox="1">
                <a:spLocks noChangeArrowheads="1"/>
              </p:cNvSpPr>
              <p:nvPr/>
            </p:nvSpPr>
            <p:spPr bwMode="auto">
              <a:xfrm>
                <a:off x="2331347" y="5459658"/>
                <a:ext cx="1905442"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E97500"/>
                  </a:buClr>
                  <a:buFont typeface="Wingdings" pitchFamily="2" charset="2"/>
                  <a:buChar char="§"/>
                  <a:defRPr sz="3200">
                    <a:solidFill>
                      <a:schemeClr val="tx1"/>
                    </a:solidFill>
                    <a:latin typeface="Arial" charset="0"/>
                  </a:defRPr>
                </a:lvl1pPr>
                <a:lvl2pPr marL="742950" indent="-285750">
                  <a:spcBef>
                    <a:spcPct val="20000"/>
                  </a:spcBef>
                  <a:buFont typeface="Wingdings" pitchFamily="2" charset="2"/>
                  <a:buChar char="§"/>
                  <a:defRPr sz="2400">
                    <a:solidFill>
                      <a:srgbClr val="636466"/>
                    </a:solidFill>
                    <a:latin typeface="Arial" charset="0"/>
                  </a:defRPr>
                </a:lvl2pPr>
                <a:lvl3pPr marL="1143000" indent="-228600">
                  <a:spcBef>
                    <a:spcPct val="20000"/>
                  </a:spcBef>
                  <a:buFont typeface="Wingdings" pitchFamily="2" charset="2"/>
                  <a:buChar char="§"/>
                  <a:defRPr sz="2000">
                    <a:solidFill>
                      <a:srgbClr val="636466"/>
                    </a:solidFill>
                    <a:latin typeface="Arial" charset="0"/>
                  </a:defRPr>
                </a:lvl3pPr>
                <a:lvl4pPr marL="1600200" indent="-228600">
                  <a:spcBef>
                    <a:spcPct val="20000"/>
                  </a:spcBef>
                  <a:buFont typeface="Wingdings" pitchFamily="2" charset="2"/>
                  <a:buChar char="§"/>
                  <a:defRPr sz="2000">
                    <a:solidFill>
                      <a:srgbClr val="636466"/>
                    </a:solidFill>
                    <a:latin typeface="Arial" charset="0"/>
                  </a:defRPr>
                </a:lvl4pPr>
                <a:lvl5pPr marL="2057400" indent="-228600">
                  <a:spcBef>
                    <a:spcPct val="20000"/>
                  </a:spcBef>
                  <a:buFont typeface="Wingdings" pitchFamily="2" charset="2"/>
                  <a:buChar char="§"/>
                  <a:defRPr sz="2000">
                    <a:solidFill>
                      <a:srgbClr val="636466"/>
                    </a:solidFill>
                    <a:latin typeface="Arial" charset="0"/>
                  </a:defRPr>
                </a:lvl5pPr>
                <a:lvl6pPr marL="2514600" indent="-228600" eaLnBrk="0" fontAlgn="base" hangingPunct="0">
                  <a:spcBef>
                    <a:spcPct val="20000"/>
                  </a:spcBef>
                  <a:spcAft>
                    <a:spcPct val="0"/>
                  </a:spcAft>
                  <a:buFont typeface="Wingdings" pitchFamily="2" charset="2"/>
                  <a:buChar char="§"/>
                  <a:defRPr sz="2000">
                    <a:solidFill>
                      <a:srgbClr val="636466"/>
                    </a:solidFill>
                    <a:latin typeface="Arial" charset="0"/>
                  </a:defRPr>
                </a:lvl6pPr>
                <a:lvl7pPr marL="2971800" indent="-228600" eaLnBrk="0" fontAlgn="base" hangingPunct="0">
                  <a:spcBef>
                    <a:spcPct val="20000"/>
                  </a:spcBef>
                  <a:spcAft>
                    <a:spcPct val="0"/>
                  </a:spcAft>
                  <a:buFont typeface="Wingdings" pitchFamily="2" charset="2"/>
                  <a:buChar char="§"/>
                  <a:defRPr sz="2000">
                    <a:solidFill>
                      <a:srgbClr val="636466"/>
                    </a:solidFill>
                    <a:latin typeface="Arial" charset="0"/>
                  </a:defRPr>
                </a:lvl7pPr>
                <a:lvl8pPr marL="3429000" indent="-228600" eaLnBrk="0" fontAlgn="base" hangingPunct="0">
                  <a:spcBef>
                    <a:spcPct val="20000"/>
                  </a:spcBef>
                  <a:spcAft>
                    <a:spcPct val="0"/>
                  </a:spcAft>
                  <a:buFont typeface="Wingdings" pitchFamily="2" charset="2"/>
                  <a:buChar char="§"/>
                  <a:defRPr sz="2000">
                    <a:solidFill>
                      <a:srgbClr val="636466"/>
                    </a:solidFill>
                    <a:latin typeface="Arial" charset="0"/>
                  </a:defRPr>
                </a:lvl8pPr>
                <a:lvl9pPr marL="3886200" indent="-228600" eaLnBrk="0" fontAlgn="base" hangingPunct="0">
                  <a:spcBef>
                    <a:spcPct val="20000"/>
                  </a:spcBef>
                  <a:spcAft>
                    <a:spcPct val="0"/>
                  </a:spcAft>
                  <a:buFont typeface="Wingdings" pitchFamily="2" charset="2"/>
                  <a:buChar char="§"/>
                  <a:defRPr sz="2000">
                    <a:solidFill>
                      <a:srgbClr val="636466"/>
                    </a:solidFill>
                    <a:latin typeface="Arial" charset="0"/>
                  </a:defRPr>
                </a:lvl9pPr>
              </a:lstStyle>
              <a:p>
                <a:pPr algn="ctr" defTabSz="914583">
                  <a:spcBef>
                    <a:spcPct val="0"/>
                  </a:spcBef>
                  <a:buClrTx/>
                  <a:buNone/>
                  <a:defRPr/>
                </a:pPr>
                <a:r>
                  <a:rPr lang="en-US" altLang="en-US" sz="1800" dirty="0">
                    <a:solidFill>
                      <a:srgbClr val="000000"/>
                    </a:solidFill>
                    <a:latin typeface="Calibri" pitchFamily="34" charset="0"/>
                  </a:rPr>
                  <a:t>Natashia McNeely</a:t>
                </a:r>
              </a:p>
            </p:txBody>
          </p:sp>
          <p:sp>
            <p:nvSpPr>
              <p:cNvPr id="15373" name="TextBox 15"/>
              <p:cNvSpPr txBox="1">
                <a:spLocks noChangeArrowheads="1"/>
              </p:cNvSpPr>
              <p:nvPr/>
            </p:nvSpPr>
            <p:spPr bwMode="auto">
              <a:xfrm>
                <a:off x="4087437" y="5459658"/>
                <a:ext cx="1909161"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E97500"/>
                  </a:buClr>
                  <a:buFont typeface="Wingdings" pitchFamily="2" charset="2"/>
                  <a:buChar char="§"/>
                  <a:defRPr sz="3200">
                    <a:solidFill>
                      <a:schemeClr val="tx1"/>
                    </a:solidFill>
                    <a:latin typeface="Arial" charset="0"/>
                  </a:defRPr>
                </a:lvl1pPr>
                <a:lvl2pPr marL="742950" indent="-285750">
                  <a:spcBef>
                    <a:spcPct val="20000"/>
                  </a:spcBef>
                  <a:buFont typeface="Wingdings" pitchFamily="2" charset="2"/>
                  <a:buChar char="§"/>
                  <a:defRPr sz="2400">
                    <a:solidFill>
                      <a:srgbClr val="636466"/>
                    </a:solidFill>
                    <a:latin typeface="Arial" charset="0"/>
                  </a:defRPr>
                </a:lvl2pPr>
                <a:lvl3pPr marL="1143000" indent="-228600">
                  <a:spcBef>
                    <a:spcPct val="20000"/>
                  </a:spcBef>
                  <a:buFont typeface="Wingdings" pitchFamily="2" charset="2"/>
                  <a:buChar char="§"/>
                  <a:defRPr sz="2000">
                    <a:solidFill>
                      <a:srgbClr val="636466"/>
                    </a:solidFill>
                    <a:latin typeface="Arial" charset="0"/>
                  </a:defRPr>
                </a:lvl3pPr>
                <a:lvl4pPr marL="1600200" indent="-228600">
                  <a:spcBef>
                    <a:spcPct val="20000"/>
                  </a:spcBef>
                  <a:buFont typeface="Wingdings" pitchFamily="2" charset="2"/>
                  <a:buChar char="§"/>
                  <a:defRPr sz="2000">
                    <a:solidFill>
                      <a:srgbClr val="636466"/>
                    </a:solidFill>
                    <a:latin typeface="Arial" charset="0"/>
                  </a:defRPr>
                </a:lvl4pPr>
                <a:lvl5pPr marL="2057400" indent="-228600">
                  <a:spcBef>
                    <a:spcPct val="20000"/>
                  </a:spcBef>
                  <a:buFont typeface="Wingdings" pitchFamily="2" charset="2"/>
                  <a:buChar char="§"/>
                  <a:defRPr sz="2000">
                    <a:solidFill>
                      <a:srgbClr val="636466"/>
                    </a:solidFill>
                    <a:latin typeface="Arial" charset="0"/>
                  </a:defRPr>
                </a:lvl5pPr>
                <a:lvl6pPr marL="2514600" indent="-228600" eaLnBrk="0" fontAlgn="base" hangingPunct="0">
                  <a:spcBef>
                    <a:spcPct val="20000"/>
                  </a:spcBef>
                  <a:spcAft>
                    <a:spcPct val="0"/>
                  </a:spcAft>
                  <a:buFont typeface="Wingdings" pitchFamily="2" charset="2"/>
                  <a:buChar char="§"/>
                  <a:defRPr sz="2000">
                    <a:solidFill>
                      <a:srgbClr val="636466"/>
                    </a:solidFill>
                    <a:latin typeface="Arial" charset="0"/>
                  </a:defRPr>
                </a:lvl6pPr>
                <a:lvl7pPr marL="2971800" indent="-228600" eaLnBrk="0" fontAlgn="base" hangingPunct="0">
                  <a:spcBef>
                    <a:spcPct val="20000"/>
                  </a:spcBef>
                  <a:spcAft>
                    <a:spcPct val="0"/>
                  </a:spcAft>
                  <a:buFont typeface="Wingdings" pitchFamily="2" charset="2"/>
                  <a:buChar char="§"/>
                  <a:defRPr sz="2000">
                    <a:solidFill>
                      <a:srgbClr val="636466"/>
                    </a:solidFill>
                    <a:latin typeface="Arial" charset="0"/>
                  </a:defRPr>
                </a:lvl7pPr>
                <a:lvl8pPr marL="3429000" indent="-228600" eaLnBrk="0" fontAlgn="base" hangingPunct="0">
                  <a:spcBef>
                    <a:spcPct val="20000"/>
                  </a:spcBef>
                  <a:spcAft>
                    <a:spcPct val="0"/>
                  </a:spcAft>
                  <a:buFont typeface="Wingdings" pitchFamily="2" charset="2"/>
                  <a:buChar char="§"/>
                  <a:defRPr sz="2000">
                    <a:solidFill>
                      <a:srgbClr val="636466"/>
                    </a:solidFill>
                    <a:latin typeface="Arial" charset="0"/>
                  </a:defRPr>
                </a:lvl8pPr>
                <a:lvl9pPr marL="3886200" indent="-228600" eaLnBrk="0" fontAlgn="base" hangingPunct="0">
                  <a:spcBef>
                    <a:spcPct val="20000"/>
                  </a:spcBef>
                  <a:spcAft>
                    <a:spcPct val="0"/>
                  </a:spcAft>
                  <a:buFont typeface="Wingdings" pitchFamily="2" charset="2"/>
                  <a:buChar char="§"/>
                  <a:defRPr sz="2000">
                    <a:solidFill>
                      <a:srgbClr val="636466"/>
                    </a:solidFill>
                    <a:latin typeface="Arial" charset="0"/>
                  </a:defRPr>
                </a:lvl9pPr>
              </a:lstStyle>
              <a:p>
                <a:pPr algn="ctr" defTabSz="914583">
                  <a:spcBef>
                    <a:spcPct val="0"/>
                  </a:spcBef>
                  <a:buClrTx/>
                  <a:buNone/>
                  <a:defRPr/>
                </a:pPr>
                <a:r>
                  <a:rPr lang="en-US" altLang="en-US" sz="1800" dirty="0">
                    <a:solidFill>
                      <a:srgbClr val="000000"/>
                    </a:solidFill>
                    <a:latin typeface="Calibri" pitchFamily="34" charset="0"/>
                  </a:rPr>
                  <a:t>Debby Tremble</a:t>
                </a:r>
              </a:p>
            </p:txBody>
          </p:sp>
          <p:pic>
            <p:nvPicPr>
              <p:cNvPr id="5" name="Picture 4">
                <a:extLst>
                  <a:ext uri="{FF2B5EF4-FFF2-40B4-BE49-F238E27FC236}">
                    <a16:creationId xmlns:a16="http://schemas.microsoft.com/office/drawing/2014/main" id="{DB4ECE77-3192-4BA1-A494-A56B8C1CB95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1156" r="8530"/>
              <a:stretch/>
            </p:blipFill>
            <p:spPr>
              <a:xfrm>
                <a:off x="8272904" y="3981721"/>
                <a:ext cx="1077601" cy="1371916"/>
              </a:xfrm>
              <a:prstGeom prst="rect">
                <a:avLst/>
              </a:prstGeom>
            </p:spPr>
          </p:pic>
          <p:sp>
            <p:nvSpPr>
              <p:cNvPr id="19" name="TextBox 15">
                <a:extLst>
                  <a:ext uri="{FF2B5EF4-FFF2-40B4-BE49-F238E27FC236}">
                    <a16:creationId xmlns:a16="http://schemas.microsoft.com/office/drawing/2014/main" id="{49D46221-5DAE-44B2-BB8B-0FB0B6714D12}"/>
                  </a:ext>
                </a:extLst>
              </p:cNvPr>
              <p:cNvSpPr txBox="1">
                <a:spLocks noChangeArrowheads="1"/>
              </p:cNvSpPr>
              <p:nvPr/>
            </p:nvSpPr>
            <p:spPr bwMode="auto">
              <a:xfrm>
                <a:off x="7756409" y="5415456"/>
                <a:ext cx="2110595"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E97500"/>
                  </a:buClr>
                  <a:buFont typeface="Wingdings" pitchFamily="2" charset="2"/>
                  <a:buChar char="§"/>
                  <a:defRPr sz="3200">
                    <a:solidFill>
                      <a:schemeClr val="tx1"/>
                    </a:solidFill>
                    <a:latin typeface="Arial" charset="0"/>
                  </a:defRPr>
                </a:lvl1pPr>
                <a:lvl2pPr marL="742950" indent="-285750">
                  <a:spcBef>
                    <a:spcPct val="20000"/>
                  </a:spcBef>
                  <a:buFont typeface="Wingdings" pitchFamily="2" charset="2"/>
                  <a:buChar char="§"/>
                  <a:defRPr sz="2400">
                    <a:solidFill>
                      <a:srgbClr val="636466"/>
                    </a:solidFill>
                    <a:latin typeface="Arial" charset="0"/>
                  </a:defRPr>
                </a:lvl2pPr>
                <a:lvl3pPr marL="1143000" indent="-228600">
                  <a:spcBef>
                    <a:spcPct val="20000"/>
                  </a:spcBef>
                  <a:buFont typeface="Wingdings" pitchFamily="2" charset="2"/>
                  <a:buChar char="§"/>
                  <a:defRPr sz="2000">
                    <a:solidFill>
                      <a:srgbClr val="636466"/>
                    </a:solidFill>
                    <a:latin typeface="Arial" charset="0"/>
                  </a:defRPr>
                </a:lvl3pPr>
                <a:lvl4pPr marL="1600200" indent="-228600">
                  <a:spcBef>
                    <a:spcPct val="20000"/>
                  </a:spcBef>
                  <a:buFont typeface="Wingdings" pitchFamily="2" charset="2"/>
                  <a:buChar char="§"/>
                  <a:defRPr sz="2000">
                    <a:solidFill>
                      <a:srgbClr val="636466"/>
                    </a:solidFill>
                    <a:latin typeface="Arial" charset="0"/>
                  </a:defRPr>
                </a:lvl4pPr>
                <a:lvl5pPr marL="2057400" indent="-228600">
                  <a:spcBef>
                    <a:spcPct val="20000"/>
                  </a:spcBef>
                  <a:buFont typeface="Wingdings" pitchFamily="2" charset="2"/>
                  <a:buChar char="§"/>
                  <a:defRPr sz="2000">
                    <a:solidFill>
                      <a:srgbClr val="636466"/>
                    </a:solidFill>
                    <a:latin typeface="Arial" charset="0"/>
                  </a:defRPr>
                </a:lvl5pPr>
                <a:lvl6pPr marL="2514600" indent="-228600" eaLnBrk="0" fontAlgn="base" hangingPunct="0">
                  <a:spcBef>
                    <a:spcPct val="20000"/>
                  </a:spcBef>
                  <a:spcAft>
                    <a:spcPct val="0"/>
                  </a:spcAft>
                  <a:buFont typeface="Wingdings" pitchFamily="2" charset="2"/>
                  <a:buChar char="§"/>
                  <a:defRPr sz="2000">
                    <a:solidFill>
                      <a:srgbClr val="636466"/>
                    </a:solidFill>
                    <a:latin typeface="Arial" charset="0"/>
                  </a:defRPr>
                </a:lvl6pPr>
                <a:lvl7pPr marL="2971800" indent="-228600" eaLnBrk="0" fontAlgn="base" hangingPunct="0">
                  <a:spcBef>
                    <a:spcPct val="20000"/>
                  </a:spcBef>
                  <a:spcAft>
                    <a:spcPct val="0"/>
                  </a:spcAft>
                  <a:buFont typeface="Wingdings" pitchFamily="2" charset="2"/>
                  <a:buChar char="§"/>
                  <a:defRPr sz="2000">
                    <a:solidFill>
                      <a:srgbClr val="636466"/>
                    </a:solidFill>
                    <a:latin typeface="Arial" charset="0"/>
                  </a:defRPr>
                </a:lvl7pPr>
                <a:lvl8pPr marL="3429000" indent="-228600" eaLnBrk="0" fontAlgn="base" hangingPunct="0">
                  <a:spcBef>
                    <a:spcPct val="20000"/>
                  </a:spcBef>
                  <a:spcAft>
                    <a:spcPct val="0"/>
                  </a:spcAft>
                  <a:buFont typeface="Wingdings" pitchFamily="2" charset="2"/>
                  <a:buChar char="§"/>
                  <a:defRPr sz="2000">
                    <a:solidFill>
                      <a:srgbClr val="636466"/>
                    </a:solidFill>
                    <a:latin typeface="Arial" charset="0"/>
                  </a:defRPr>
                </a:lvl8pPr>
                <a:lvl9pPr marL="3886200" indent="-228600" eaLnBrk="0" fontAlgn="base" hangingPunct="0">
                  <a:spcBef>
                    <a:spcPct val="20000"/>
                  </a:spcBef>
                  <a:spcAft>
                    <a:spcPct val="0"/>
                  </a:spcAft>
                  <a:buFont typeface="Wingdings" pitchFamily="2" charset="2"/>
                  <a:buChar char="§"/>
                  <a:defRPr sz="2000">
                    <a:solidFill>
                      <a:srgbClr val="636466"/>
                    </a:solidFill>
                    <a:latin typeface="Arial" charset="0"/>
                  </a:defRPr>
                </a:lvl9pPr>
              </a:lstStyle>
              <a:p>
                <a:pPr algn="ctr" defTabSz="914583">
                  <a:spcBef>
                    <a:spcPct val="0"/>
                  </a:spcBef>
                  <a:buClrTx/>
                  <a:buNone/>
                  <a:defRPr/>
                </a:pPr>
                <a:r>
                  <a:rPr lang="en-US" altLang="en-US" sz="1800" dirty="0">
                    <a:solidFill>
                      <a:srgbClr val="000000"/>
                    </a:solidFill>
                    <a:latin typeface="Calibri" pitchFamily="34" charset="0"/>
                  </a:rPr>
                  <a:t>Kourtnie Woodcox</a:t>
                </a:r>
              </a:p>
            </p:txBody>
          </p:sp>
          <p:sp>
            <p:nvSpPr>
              <p:cNvPr id="20" name="TextBox 15">
                <a:extLst>
                  <a:ext uri="{FF2B5EF4-FFF2-40B4-BE49-F238E27FC236}">
                    <a16:creationId xmlns:a16="http://schemas.microsoft.com/office/drawing/2014/main" id="{4DAB5BBF-9598-43E0-868C-789B1F99382D}"/>
                  </a:ext>
                </a:extLst>
              </p:cNvPr>
              <p:cNvSpPr txBox="1">
                <a:spLocks noChangeArrowheads="1"/>
              </p:cNvSpPr>
              <p:nvPr/>
            </p:nvSpPr>
            <p:spPr bwMode="auto">
              <a:xfrm>
                <a:off x="5921922" y="5429452"/>
                <a:ext cx="1909161"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E97500"/>
                  </a:buClr>
                  <a:buFont typeface="Wingdings" pitchFamily="2" charset="2"/>
                  <a:buChar char="§"/>
                  <a:defRPr sz="3200">
                    <a:solidFill>
                      <a:schemeClr val="tx1"/>
                    </a:solidFill>
                    <a:latin typeface="Arial" charset="0"/>
                  </a:defRPr>
                </a:lvl1pPr>
                <a:lvl2pPr marL="742950" indent="-285750">
                  <a:spcBef>
                    <a:spcPct val="20000"/>
                  </a:spcBef>
                  <a:buFont typeface="Wingdings" pitchFamily="2" charset="2"/>
                  <a:buChar char="§"/>
                  <a:defRPr sz="2400">
                    <a:solidFill>
                      <a:srgbClr val="636466"/>
                    </a:solidFill>
                    <a:latin typeface="Arial" charset="0"/>
                  </a:defRPr>
                </a:lvl2pPr>
                <a:lvl3pPr marL="1143000" indent="-228600">
                  <a:spcBef>
                    <a:spcPct val="20000"/>
                  </a:spcBef>
                  <a:buFont typeface="Wingdings" pitchFamily="2" charset="2"/>
                  <a:buChar char="§"/>
                  <a:defRPr sz="2000">
                    <a:solidFill>
                      <a:srgbClr val="636466"/>
                    </a:solidFill>
                    <a:latin typeface="Arial" charset="0"/>
                  </a:defRPr>
                </a:lvl3pPr>
                <a:lvl4pPr marL="1600200" indent="-228600">
                  <a:spcBef>
                    <a:spcPct val="20000"/>
                  </a:spcBef>
                  <a:buFont typeface="Wingdings" pitchFamily="2" charset="2"/>
                  <a:buChar char="§"/>
                  <a:defRPr sz="2000">
                    <a:solidFill>
                      <a:srgbClr val="636466"/>
                    </a:solidFill>
                    <a:latin typeface="Arial" charset="0"/>
                  </a:defRPr>
                </a:lvl4pPr>
                <a:lvl5pPr marL="2057400" indent="-228600">
                  <a:spcBef>
                    <a:spcPct val="20000"/>
                  </a:spcBef>
                  <a:buFont typeface="Wingdings" pitchFamily="2" charset="2"/>
                  <a:buChar char="§"/>
                  <a:defRPr sz="2000">
                    <a:solidFill>
                      <a:srgbClr val="636466"/>
                    </a:solidFill>
                    <a:latin typeface="Arial" charset="0"/>
                  </a:defRPr>
                </a:lvl5pPr>
                <a:lvl6pPr marL="2514600" indent="-228600" eaLnBrk="0" fontAlgn="base" hangingPunct="0">
                  <a:spcBef>
                    <a:spcPct val="20000"/>
                  </a:spcBef>
                  <a:spcAft>
                    <a:spcPct val="0"/>
                  </a:spcAft>
                  <a:buFont typeface="Wingdings" pitchFamily="2" charset="2"/>
                  <a:buChar char="§"/>
                  <a:defRPr sz="2000">
                    <a:solidFill>
                      <a:srgbClr val="636466"/>
                    </a:solidFill>
                    <a:latin typeface="Arial" charset="0"/>
                  </a:defRPr>
                </a:lvl6pPr>
                <a:lvl7pPr marL="2971800" indent="-228600" eaLnBrk="0" fontAlgn="base" hangingPunct="0">
                  <a:spcBef>
                    <a:spcPct val="20000"/>
                  </a:spcBef>
                  <a:spcAft>
                    <a:spcPct val="0"/>
                  </a:spcAft>
                  <a:buFont typeface="Wingdings" pitchFamily="2" charset="2"/>
                  <a:buChar char="§"/>
                  <a:defRPr sz="2000">
                    <a:solidFill>
                      <a:srgbClr val="636466"/>
                    </a:solidFill>
                    <a:latin typeface="Arial" charset="0"/>
                  </a:defRPr>
                </a:lvl7pPr>
                <a:lvl8pPr marL="3429000" indent="-228600" eaLnBrk="0" fontAlgn="base" hangingPunct="0">
                  <a:spcBef>
                    <a:spcPct val="20000"/>
                  </a:spcBef>
                  <a:spcAft>
                    <a:spcPct val="0"/>
                  </a:spcAft>
                  <a:buFont typeface="Wingdings" pitchFamily="2" charset="2"/>
                  <a:buChar char="§"/>
                  <a:defRPr sz="2000">
                    <a:solidFill>
                      <a:srgbClr val="636466"/>
                    </a:solidFill>
                    <a:latin typeface="Arial" charset="0"/>
                  </a:defRPr>
                </a:lvl8pPr>
                <a:lvl9pPr marL="3886200" indent="-228600" eaLnBrk="0" fontAlgn="base" hangingPunct="0">
                  <a:spcBef>
                    <a:spcPct val="20000"/>
                  </a:spcBef>
                  <a:spcAft>
                    <a:spcPct val="0"/>
                  </a:spcAft>
                  <a:buFont typeface="Wingdings" pitchFamily="2" charset="2"/>
                  <a:buChar char="§"/>
                  <a:defRPr sz="2000">
                    <a:solidFill>
                      <a:srgbClr val="636466"/>
                    </a:solidFill>
                    <a:latin typeface="Arial" charset="0"/>
                  </a:defRPr>
                </a:lvl9pPr>
              </a:lstStyle>
              <a:p>
                <a:pPr algn="ctr" defTabSz="914583">
                  <a:spcBef>
                    <a:spcPct val="0"/>
                  </a:spcBef>
                  <a:buClrTx/>
                  <a:buNone/>
                  <a:defRPr/>
                </a:pPr>
                <a:r>
                  <a:rPr lang="en-US" altLang="en-US" sz="1800" dirty="0">
                    <a:solidFill>
                      <a:srgbClr val="000000"/>
                    </a:solidFill>
                    <a:latin typeface="Calibri" pitchFamily="34" charset="0"/>
                  </a:rPr>
                  <a:t>Yvette Hirmiz</a:t>
                </a:r>
              </a:p>
            </p:txBody>
          </p:sp>
          <p:pic>
            <p:nvPicPr>
              <p:cNvPr id="13" name="Picture 12">
                <a:extLst>
                  <a:ext uri="{FF2B5EF4-FFF2-40B4-BE49-F238E27FC236}">
                    <a16:creationId xmlns:a16="http://schemas.microsoft.com/office/drawing/2014/main" id="{8584B888-082D-4743-9267-BABB7C3CD03C}"/>
                  </a:ext>
                </a:extLst>
              </p:cNvPr>
              <p:cNvPicPr>
                <a:picLocks noChangeAspect="1"/>
              </p:cNvPicPr>
              <p:nvPr/>
            </p:nvPicPr>
            <p:blipFill>
              <a:blip r:embed="rId9"/>
              <a:stretch>
                <a:fillRect/>
              </a:stretch>
            </p:blipFill>
            <p:spPr>
              <a:xfrm>
                <a:off x="6327830" y="3981720"/>
                <a:ext cx="1042930" cy="1371918"/>
              </a:xfrm>
              <a:prstGeom prst="rect">
                <a:avLst/>
              </a:prstGeom>
            </p:spPr>
          </p:pic>
          <p:pic>
            <p:nvPicPr>
              <p:cNvPr id="14" name="Picture 13">
                <a:extLst>
                  <a:ext uri="{FF2B5EF4-FFF2-40B4-BE49-F238E27FC236}">
                    <a16:creationId xmlns:a16="http://schemas.microsoft.com/office/drawing/2014/main" id="{062093DD-FC37-4C28-93EB-BDD18C733973}"/>
                  </a:ext>
                </a:extLst>
              </p:cNvPr>
              <p:cNvPicPr>
                <a:picLocks noChangeAspect="1"/>
              </p:cNvPicPr>
              <p:nvPr/>
            </p:nvPicPr>
            <p:blipFill>
              <a:blip r:embed="rId10"/>
              <a:stretch>
                <a:fillRect/>
              </a:stretch>
            </p:blipFill>
            <p:spPr>
              <a:xfrm>
                <a:off x="2641373" y="3981720"/>
                <a:ext cx="1012350" cy="1371918"/>
              </a:xfrm>
              <a:prstGeom prst="rect">
                <a:avLst/>
              </a:prstGeom>
            </p:spPr>
          </p:pic>
        </p:grpSp>
        <p:pic>
          <p:nvPicPr>
            <p:cNvPr id="4" name="Picture 3" descr="A person smiling for the camera&#10;&#10;Description automatically generated">
              <a:extLst>
                <a:ext uri="{FF2B5EF4-FFF2-40B4-BE49-F238E27FC236}">
                  <a16:creationId xmlns:a16="http://schemas.microsoft.com/office/drawing/2014/main" id="{EDE79868-2A88-4215-9963-36EB2FDC749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010734" y="3981721"/>
              <a:ext cx="1077601" cy="1371916"/>
            </a:xfrm>
            <a:prstGeom prst="rect">
              <a:avLst/>
            </a:prstGeom>
          </p:spPr>
        </p:pic>
        <p:sp>
          <p:nvSpPr>
            <p:cNvPr id="6" name="Rectangle 5">
              <a:extLst>
                <a:ext uri="{FF2B5EF4-FFF2-40B4-BE49-F238E27FC236}">
                  <a16:creationId xmlns:a16="http://schemas.microsoft.com/office/drawing/2014/main" id="{B3C403C2-1292-424F-B503-08C20846A962}"/>
                </a:ext>
              </a:extLst>
            </p:cNvPr>
            <p:cNvSpPr/>
            <p:nvPr/>
          </p:nvSpPr>
          <p:spPr>
            <a:xfrm>
              <a:off x="8811416" y="5395483"/>
              <a:ext cx="1476238" cy="369332"/>
            </a:xfrm>
            <a:prstGeom prst="rect">
              <a:avLst/>
            </a:prstGeom>
          </p:spPr>
          <p:txBody>
            <a:bodyPr wrap="none">
              <a:spAutoFit/>
            </a:bodyPr>
            <a:lstStyle/>
            <a:p>
              <a:pPr algn="ctr" defTabSz="914583">
                <a:spcBef>
                  <a:spcPct val="0"/>
                </a:spcBef>
                <a:defRPr/>
              </a:pPr>
              <a:r>
                <a:rPr lang="en-US" altLang="en-US" sz="1800" dirty="0">
                  <a:solidFill>
                    <a:srgbClr val="000000"/>
                  </a:solidFill>
                  <a:latin typeface="Calibri" pitchFamily="34" charset="0"/>
                </a:rPr>
                <a:t>Jackie Keegan</a:t>
              </a:r>
            </a:p>
          </p:txBody>
        </p:sp>
      </p:grpSp>
    </p:spTree>
    <p:extLst>
      <p:ext uri="{BB962C8B-B14F-4D97-AF65-F5344CB8AC3E}">
        <p14:creationId xmlns:p14="http://schemas.microsoft.com/office/powerpoint/2010/main" val="25686405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363" y="172287"/>
            <a:ext cx="7170166" cy="596631"/>
          </a:xfrm>
        </p:spPr>
        <p:txBody>
          <a:bodyPr anchor="t" anchorCtr="0">
            <a:normAutofit fontScale="90000"/>
          </a:bodyPr>
          <a:lstStyle/>
          <a:p>
            <a:r>
              <a:rPr lang="en-US" sz="4400" dirty="0"/>
              <a:t>John</a:t>
            </a:r>
            <a:r>
              <a:rPr lang="en-US" dirty="0"/>
              <a:t> Smith, 24</a:t>
            </a:r>
            <a:br>
              <a:rPr lang="en-US" dirty="0"/>
            </a:br>
            <a:endParaRPr lang="en-US" dirty="0"/>
          </a:p>
        </p:txBody>
      </p:sp>
      <p:sp>
        <p:nvSpPr>
          <p:cNvPr id="7" name="TextBox 6"/>
          <p:cNvSpPr txBox="1"/>
          <p:nvPr/>
        </p:nvSpPr>
        <p:spPr bwMode="black">
          <a:xfrm>
            <a:off x="3049017" y="1289518"/>
            <a:ext cx="5106582" cy="584910"/>
          </a:xfrm>
          <a:prstGeom prst="rect">
            <a:avLst/>
          </a:prstGeom>
        </p:spPr>
        <p:txBody>
          <a:bodyPr wrap="square" rtlCol="0" anchor="ctr">
            <a:spAutoFit/>
          </a:bodyPr>
          <a:lstStyle/>
          <a:p>
            <a:pPr marL="285807" indent="-285807">
              <a:buFont typeface="Arial" panose="020B0604020202020204" pitchFamily="34" charset="0"/>
              <a:buChar char="•"/>
            </a:pPr>
            <a:r>
              <a:rPr lang="en-US" sz="1600" b="1" dirty="0"/>
              <a:t>Single</a:t>
            </a:r>
          </a:p>
          <a:p>
            <a:pPr marL="285807" indent="-285807">
              <a:buFont typeface="Arial" panose="020B0604020202020204" pitchFamily="34" charset="0"/>
              <a:buChar char="•"/>
            </a:pPr>
            <a:r>
              <a:rPr lang="en-US" sz="1600" b="1" dirty="0"/>
              <a:t>No children </a:t>
            </a:r>
          </a:p>
        </p:txBody>
      </p:sp>
      <p:sp>
        <p:nvSpPr>
          <p:cNvPr id="8" name="AutoShape 49"/>
          <p:cNvSpPr>
            <a:spLocks noChangeArrowheads="1"/>
          </p:cNvSpPr>
          <p:nvPr/>
        </p:nvSpPr>
        <p:spPr bwMode="auto">
          <a:xfrm>
            <a:off x="5728986" y="1068158"/>
            <a:ext cx="1105156" cy="1146396"/>
          </a:xfrm>
          <a:prstGeom prst="flowChartConnector">
            <a:avLst/>
          </a:prstGeom>
          <a:solidFill>
            <a:srgbClr val="FF0000"/>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11" name="Text Box 52"/>
          <p:cNvSpPr txBox="1">
            <a:spLocks noChangeArrowheads="1"/>
          </p:cNvSpPr>
          <p:nvPr/>
        </p:nvSpPr>
        <p:spPr bwMode="auto">
          <a:xfrm>
            <a:off x="5823464" y="1356337"/>
            <a:ext cx="916200"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Physical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3" name="AutoShape 49"/>
          <p:cNvSpPr>
            <a:spLocks noChangeArrowheads="1"/>
          </p:cNvSpPr>
          <p:nvPr/>
        </p:nvSpPr>
        <p:spPr bwMode="auto">
          <a:xfrm>
            <a:off x="7795186" y="1068158"/>
            <a:ext cx="1105156" cy="1146396"/>
          </a:xfrm>
          <a:prstGeom prst="flowChartConnector">
            <a:avLst/>
          </a:prstGeom>
          <a:solidFill>
            <a:srgbClr val="7030A0"/>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24" name="AutoShape 49"/>
          <p:cNvSpPr>
            <a:spLocks noChangeArrowheads="1"/>
          </p:cNvSpPr>
          <p:nvPr/>
        </p:nvSpPr>
        <p:spPr bwMode="auto">
          <a:xfrm>
            <a:off x="9853062" y="1068158"/>
            <a:ext cx="1105156" cy="1146396"/>
          </a:xfrm>
          <a:prstGeom prst="flowChartConnector">
            <a:avLst/>
          </a:prstGeom>
          <a:solidFill>
            <a:schemeClr val="accent1"/>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25" name="Text Box 52"/>
          <p:cNvSpPr txBox="1">
            <a:spLocks noChangeArrowheads="1"/>
          </p:cNvSpPr>
          <p:nvPr/>
        </p:nvSpPr>
        <p:spPr bwMode="auto">
          <a:xfrm>
            <a:off x="7872989" y="1356337"/>
            <a:ext cx="916200"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Social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6" name="Text Box 52"/>
          <p:cNvSpPr txBox="1">
            <a:spLocks noChangeArrowheads="1"/>
          </p:cNvSpPr>
          <p:nvPr/>
        </p:nvSpPr>
        <p:spPr bwMode="auto">
          <a:xfrm>
            <a:off x="9912751" y="1356337"/>
            <a:ext cx="998543"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Financial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8" name="Rectangle 27"/>
          <p:cNvSpPr/>
          <p:nvPr/>
        </p:nvSpPr>
        <p:spPr>
          <a:xfrm>
            <a:off x="5520254" y="2425697"/>
            <a:ext cx="1638679" cy="278535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7616239" y="2395028"/>
            <a:ext cx="1638679" cy="281602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9652679" y="2395028"/>
            <a:ext cx="1638679" cy="281602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bwMode="black">
          <a:xfrm>
            <a:off x="5520254" y="2403774"/>
            <a:ext cx="1754477" cy="2462213"/>
          </a:xfrm>
          <a:prstGeom prst="rect">
            <a:avLst/>
          </a:prstGeom>
        </p:spPr>
        <p:txBody>
          <a:bodyPr wrap="square" rtlCol="0" anchor="ctr">
            <a:spAutoFit/>
          </a:bodyPr>
          <a:lstStyle/>
          <a:p>
            <a:pPr lvl="0" eaLnBrk="0" fontAlgn="base" hangingPunct="0">
              <a:spcBef>
                <a:spcPct val="0"/>
              </a:spcBef>
              <a:spcAft>
                <a:spcPct val="0"/>
              </a:spcAft>
              <a:buSzPts val="1200"/>
            </a:pPr>
            <a:r>
              <a:rPr lang="en-US" altLang="en-US" sz="1400" b="1" dirty="0">
                <a:latin typeface="Arial Nova" panose="020B0504020202020204" pitchFamily="34" charset="0"/>
              </a:rPr>
              <a:t>Participates in   annual biometrics screening</a:t>
            </a:r>
          </a:p>
          <a:p>
            <a:pPr lvl="0" eaLnBrk="0" fontAlgn="base" hangingPunct="0">
              <a:spcBef>
                <a:spcPct val="0"/>
              </a:spcBef>
              <a:spcAft>
                <a:spcPct val="0"/>
              </a:spcAft>
              <a:buSzPts val="1200"/>
            </a:pPr>
            <a:endParaRPr lang="en-US" altLang="en-US" sz="1400" b="1" dirty="0">
              <a:latin typeface="Arial Nova" panose="020B0504020202020204" pitchFamily="34" charset="0"/>
            </a:endParaRPr>
          </a:p>
          <a:p>
            <a:pPr lvl="0" eaLnBrk="0" fontAlgn="base" hangingPunct="0">
              <a:spcBef>
                <a:spcPct val="0"/>
              </a:spcBef>
              <a:spcAft>
                <a:spcPct val="0"/>
              </a:spcAft>
              <a:buSzPts val="1200"/>
            </a:pPr>
            <a:r>
              <a:rPr lang="en-US" altLang="en-US" sz="1400" b="1" dirty="0">
                <a:latin typeface="Arial Nova" panose="020B0504020202020204" pitchFamily="34" charset="0"/>
              </a:rPr>
              <a:t>Signs up for </a:t>
            </a:r>
            <a:r>
              <a:rPr lang="en-US" altLang="en-US" sz="1400" b="1" dirty="0" err="1">
                <a:latin typeface="Arial Nova" panose="020B0504020202020204" pitchFamily="34" charset="0"/>
              </a:rPr>
              <a:t>TeleHealth</a:t>
            </a:r>
            <a:r>
              <a:rPr lang="en-US" altLang="en-US" sz="1400" b="1" dirty="0">
                <a:latin typeface="Arial Nova" panose="020B0504020202020204" pitchFamily="34" charset="0"/>
              </a:rPr>
              <a:t> </a:t>
            </a:r>
          </a:p>
          <a:p>
            <a:pPr lvl="0" eaLnBrk="0" fontAlgn="base" hangingPunct="0">
              <a:spcBef>
                <a:spcPct val="0"/>
              </a:spcBef>
              <a:spcAft>
                <a:spcPct val="0"/>
              </a:spcAft>
              <a:buSzPts val="1200"/>
            </a:pPr>
            <a:endParaRPr lang="en-US" altLang="en-US" sz="1400" b="1" dirty="0">
              <a:latin typeface="Arial Nova" panose="020B0504020202020204" pitchFamily="34" charset="0"/>
            </a:endParaRPr>
          </a:p>
          <a:p>
            <a:pPr lvl="0" eaLnBrk="0" fontAlgn="base" hangingPunct="0">
              <a:spcBef>
                <a:spcPct val="0"/>
              </a:spcBef>
              <a:spcAft>
                <a:spcPct val="0"/>
              </a:spcAft>
              <a:buSzPts val="1200"/>
            </a:pPr>
            <a:r>
              <a:rPr lang="en-US" altLang="en-US" sz="1400" b="1" dirty="0">
                <a:latin typeface="Arial Nova" panose="020B0504020202020204" pitchFamily="34" charset="0"/>
              </a:rPr>
              <a:t>Enrolls in  Cigna’s online Coaching Program to Quit Smoking </a:t>
            </a:r>
            <a:endParaRPr lang="en-US" sz="1400" dirty="0"/>
          </a:p>
        </p:txBody>
      </p:sp>
      <p:sp>
        <p:nvSpPr>
          <p:cNvPr id="38" name="TextBox 37"/>
          <p:cNvSpPr txBox="1"/>
          <p:nvPr/>
        </p:nvSpPr>
        <p:spPr bwMode="black">
          <a:xfrm>
            <a:off x="9652679" y="2393071"/>
            <a:ext cx="1638679" cy="2031795"/>
          </a:xfrm>
          <a:prstGeom prst="rect">
            <a:avLst/>
          </a:prstGeom>
        </p:spPr>
        <p:txBody>
          <a:bodyPr wrap="square" rtlCol="0" anchor="ctr">
            <a:spAutoFit/>
          </a:bodyPr>
          <a:lstStyle/>
          <a:p>
            <a:pPr lvl="0" eaLnBrk="0" fontAlgn="base" hangingPunct="0">
              <a:spcBef>
                <a:spcPct val="0"/>
              </a:spcBef>
              <a:spcAft>
                <a:spcPct val="0"/>
              </a:spcAft>
              <a:buSzPts val="1200"/>
            </a:pPr>
            <a:r>
              <a:rPr lang="en-US" sz="1400" b="1" dirty="0">
                <a:latin typeface="Arial Nova" panose="020B0504020202020204" pitchFamily="34" charset="0"/>
              </a:rPr>
              <a:t>Uses Vanguard online savings tools for 401k savings advice</a:t>
            </a:r>
          </a:p>
          <a:p>
            <a:pPr lvl="0" eaLnBrk="0" fontAlgn="base" hangingPunct="0">
              <a:spcBef>
                <a:spcPct val="0"/>
              </a:spcBef>
              <a:spcAft>
                <a:spcPct val="0"/>
              </a:spcAft>
              <a:buSzPts val="1200"/>
            </a:pPr>
            <a:endParaRPr lang="en-US" sz="1400" b="1" dirty="0">
              <a:latin typeface="Arial Nova" panose="020B0504020202020204" pitchFamily="34" charset="0"/>
            </a:endParaRPr>
          </a:p>
          <a:p>
            <a:pPr lvl="0" eaLnBrk="0" fontAlgn="base" hangingPunct="0">
              <a:spcBef>
                <a:spcPct val="0"/>
              </a:spcBef>
              <a:spcAft>
                <a:spcPct val="0"/>
              </a:spcAft>
              <a:buSzPts val="1200"/>
            </a:pPr>
            <a:r>
              <a:rPr lang="en-US" sz="1400" b="1" dirty="0">
                <a:latin typeface="Arial Nova" panose="020B0504020202020204" pitchFamily="34" charset="0"/>
              </a:rPr>
              <a:t>Enrolls in LTD70 for income protection</a:t>
            </a:r>
            <a:endParaRPr lang="en-US" sz="1400" dirty="0"/>
          </a:p>
          <a:p>
            <a:endParaRPr lang="en-US" sz="1400" dirty="0"/>
          </a:p>
        </p:txBody>
      </p:sp>
      <p:sp>
        <p:nvSpPr>
          <p:cNvPr id="27" name="TextBox 26"/>
          <p:cNvSpPr txBox="1"/>
          <p:nvPr/>
        </p:nvSpPr>
        <p:spPr bwMode="black">
          <a:xfrm>
            <a:off x="7616239" y="2393070"/>
            <a:ext cx="1638679" cy="2678276"/>
          </a:xfrm>
          <a:prstGeom prst="rect">
            <a:avLst/>
          </a:prstGeom>
        </p:spPr>
        <p:txBody>
          <a:bodyPr wrap="square" rtlCol="0" anchor="ctr">
            <a:spAutoFit/>
          </a:bodyPr>
          <a:lstStyle/>
          <a:p>
            <a:pPr lvl="0" eaLnBrk="0" fontAlgn="base" hangingPunct="0">
              <a:spcBef>
                <a:spcPct val="0"/>
              </a:spcBef>
              <a:spcAft>
                <a:spcPct val="0"/>
              </a:spcAft>
              <a:buSzPts val="1200"/>
            </a:pPr>
            <a:r>
              <a:rPr lang="en-US" altLang="en-US" sz="1400" b="1" dirty="0">
                <a:latin typeface="Arial Nova" panose="020B0504020202020204" pitchFamily="34" charset="0"/>
              </a:rPr>
              <a:t>Enrolls in InfoArmor for ID </a:t>
            </a:r>
          </a:p>
          <a:p>
            <a:pPr lvl="0" eaLnBrk="0" fontAlgn="base" hangingPunct="0">
              <a:spcBef>
                <a:spcPct val="0"/>
              </a:spcBef>
              <a:spcAft>
                <a:spcPct val="0"/>
              </a:spcAft>
              <a:buSzPts val="1200"/>
            </a:pPr>
            <a:r>
              <a:rPr lang="en-US" altLang="en-US" sz="1400" b="1" dirty="0">
                <a:latin typeface="Arial Nova" panose="020B0504020202020204" pitchFamily="34" charset="0"/>
              </a:rPr>
              <a:t>theft and credit   monitoring </a:t>
            </a:r>
          </a:p>
          <a:p>
            <a:pPr lvl="0" eaLnBrk="0" fontAlgn="base" hangingPunct="0">
              <a:spcBef>
                <a:spcPct val="0"/>
              </a:spcBef>
              <a:spcAft>
                <a:spcPct val="0"/>
              </a:spcAft>
              <a:buSzPts val="1200"/>
            </a:pPr>
            <a:endParaRPr lang="en-US" altLang="en-US" sz="1400" b="1" dirty="0">
              <a:latin typeface="Arial Nova" panose="020B0504020202020204" pitchFamily="34" charset="0"/>
            </a:endParaRPr>
          </a:p>
          <a:p>
            <a:pPr lvl="0" eaLnBrk="0" fontAlgn="base" hangingPunct="0">
              <a:spcBef>
                <a:spcPct val="0"/>
              </a:spcBef>
              <a:spcAft>
                <a:spcPct val="0"/>
              </a:spcAft>
              <a:buSzPts val="1200"/>
            </a:pPr>
            <a:r>
              <a:rPr lang="en-US" sz="1400" b="1" dirty="0">
                <a:latin typeface="Arial Nova" panose="020B0504020202020204" pitchFamily="34" charset="0"/>
              </a:rPr>
              <a:t>Enrolls in Hyatt   Legal Plan for real estate   assistance and calls Guaranteed Rate for a mortgage quote</a:t>
            </a:r>
            <a:endParaRPr lang="en-US" sz="1400" dirty="0"/>
          </a:p>
        </p:txBody>
      </p:sp>
      <p:sp>
        <p:nvSpPr>
          <p:cNvPr id="21" name="Rectangle 20">
            <a:extLst>
              <a:ext uri="{FF2B5EF4-FFF2-40B4-BE49-F238E27FC236}">
                <a16:creationId xmlns:a16="http://schemas.microsoft.com/office/drawing/2014/main" id="{824C4FC3-F308-487A-B786-0D6071D77FB1}"/>
              </a:ext>
            </a:extLst>
          </p:cNvPr>
          <p:cNvSpPr/>
          <p:nvPr/>
        </p:nvSpPr>
        <p:spPr>
          <a:xfrm>
            <a:off x="3020934" y="3676087"/>
            <a:ext cx="1993853" cy="748779"/>
          </a:xfrm>
          <a:prstGeom prst="rect">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ECA830D1-601D-46F7-B677-5152D8F95E46}"/>
              </a:ext>
            </a:extLst>
          </p:cNvPr>
          <p:cNvSpPr/>
          <p:nvPr/>
        </p:nvSpPr>
        <p:spPr>
          <a:xfrm>
            <a:off x="4472126" y="3676087"/>
            <a:ext cx="910546" cy="748779"/>
          </a:xfrm>
          <a:prstGeom prst="rightArrow">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E5279A4C-660D-4494-BFAF-ADBB898189A0}"/>
              </a:ext>
            </a:extLst>
          </p:cNvPr>
          <p:cNvSpPr txBox="1"/>
          <p:nvPr/>
        </p:nvSpPr>
        <p:spPr bwMode="black">
          <a:xfrm>
            <a:off x="3201332" y="3634881"/>
            <a:ext cx="1638679" cy="831189"/>
          </a:xfrm>
          <a:prstGeom prst="rect">
            <a:avLst/>
          </a:prstGeom>
        </p:spPr>
        <p:txBody>
          <a:bodyPr wrap="square" rtlCol="0" anchor="ctr">
            <a:spAutoFit/>
          </a:bodyPr>
          <a:lstStyle/>
          <a:p>
            <a:pPr algn="ctr"/>
            <a:r>
              <a:rPr lang="en-US" sz="1600" b="1" dirty="0">
                <a:solidFill>
                  <a:schemeClr val="bg1"/>
                </a:solidFill>
              </a:rPr>
              <a:t>How can BorgWarner help?</a:t>
            </a:r>
          </a:p>
        </p:txBody>
      </p:sp>
      <p:sp>
        <p:nvSpPr>
          <p:cNvPr id="32" name="TextBox 31">
            <a:extLst>
              <a:ext uri="{FF2B5EF4-FFF2-40B4-BE49-F238E27FC236}">
                <a16:creationId xmlns:a16="http://schemas.microsoft.com/office/drawing/2014/main" id="{502D1F50-B15C-4F41-B4E7-B9F068CFC531}"/>
              </a:ext>
            </a:extLst>
          </p:cNvPr>
          <p:cNvSpPr txBox="1"/>
          <p:nvPr/>
        </p:nvSpPr>
        <p:spPr bwMode="black">
          <a:xfrm>
            <a:off x="896837" y="3362173"/>
            <a:ext cx="1993853" cy="1694310"/>
          </a:xfrm>
          <a:prstGeom prst="rect">
            <a:avLst/>
          </a:prstGeom>
          <a:solidFill>
            <a:schemeClr val="accent5"/>
          </a:solidFill>
        </p:spPr>
        <p:txBody>
          <a:bodyPr wrap="square" rtlCol="0" anchor="ctr">
            <a:spAutoFit/>
          </a:bodyPr>
          <a:lstStyle/>
          <a:p>
            <a:pPr marL="285807" indent="-285807">
              <a:buFont typeface="Arial" panose="020B0604020202020204" pitchFamily="34" charset="0"/>
              <a:buChar char="•"/>
            </a:pPr>
            <a:r>
              <a:rPr lang="en-US" sz="1470" dirty="0"/>
              <a:t>Tobacco User</a:t>
            </a:r>
          </a:p>
          <a:p>
            <a:pPr marL="285807" indent="-285807">
              <a:buFont typeface="Arial" panose="020B0604020202020204" pitchFamily="34" charset="0"/>
              <a:buChar char="•"/>
            </a:pPr>
            <a:r>
              <a:rPr lang="en-US" sz="1470" dirty="0"/>
              <a:t>Secondary Medical Coverage</a:t>
            </a:r>
          </a:p>
          <a:p>
            <a:pPr marL="285807" indent="-285807">
              <a:buFont typeface="Arial" panose="020B0604020202020204" pitchFamily="34" charset="0"/>
              <a:buChar char="•"/>
            </a:pPr>
            <a:r>
              <a:rPr lang="en-US" sz="1500" dirty="0"/>
              <a:t>Concerned about ID theft with her credit cards/loans</a:t>
            </a:r>
          </a:p>
          <a:p>
            <a:pPr marL="285807" indent="-285807">
              <a:buFont typeface="Arial" panose="020B0604020202020204" pitchFamily="34" charset="0"/>
              <a:buChar char="•"/>
            </a:pPr>
            <a:r>
              <a:rPr lang="en-US" sz="1500" dirty="0"/>
              <a:t>Buying 1</a:t>
            </a:r>
            <a:r>
              <a:rPr lang="en-US" sz="1500" baseline="30000" dirty="0"/>
              <a:t>st</a:t>
            </a:r>
            <a:r>
              <a:rPr lang="en-US" sz="1500" dirty="0"/>
              <a:t> home</a:t>
            </a:r>
          </a:p>
        </p:txBody>
      </p:sp>
      <p:pic>
        <p:nvPicPr>
          <p:cNvPr id="9" name="Picture 8" descr="A person smiling for the camera&#10;&#10;Description automatically generated">
            <a:extLst>
              <a:ext uri="{FF2B5EF4-FFF2-40B4-BE49-F238E27FC236}">
                <a16:creationId xmlns:a16="http://schemas.microsoft.com/office/drawing/2014/main" id="{BCB28C82-5AA4-40D1-8729-36ADA23667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917" r="7355" b="23951"/>
          <a:stretch/>
        </p:blipFill>
        <p:spPr>
          <a:xfrm>
            <a:off x="830048" y="1044411"/>
            <a:ext cx="1990316" cy="2042268"/>
          </a:xfrm>
          <a:prstGeom prst="flowChartConnector">
            <a:avLst/>
          </a:prstGeom>
        </p:spPr>
      </p:pic>
    </p:spTree>
    <p:custDataLst>
      <p:tags r:id="rId1"/>
    </p:custDataLst>
    <p:extLst>
      <p:ext uri="{BB962C8B-B14F-4D97-AF65-F5344CB8AC3E}">
        <p14:creationId xmlns:p14="http://schemas.microsoft.com/office/powerpoint/2010/main" val="391963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ppt_x"/>
                                          </p:val>
                                        </p:tav>
                                        <p:tav tm="100000">
                                          <p:val>
                                            <p:strVal val="#ppt_x"/>
                                          </p:val>
                                        </p:tav>
                                      </p:tavLst>
                                    </p:anim>
                                    <p:anim calcmode="lin" valueType="num">
                                      <p:cBhvr additive="base">
                                        <p:cTn id="39" dur="500" fill="hold"/>
                                        <p:tgtEl>
                                          <p:spTgt spid="2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ppt_x"/>
                                          </p:val>
                                        </p:tav>
                                        <p:tav tm="100000">
                                          <p:val>
                                            <p:strVal val="#ppt_x"/>
                                          </p:val>
                                        </p:tav>
                                      </p:tavLst>
                                    </p:anim>
                                    <p:anim calcmode="lin" valueType="num">
                                      <p:cBhvr additive="base">
                                        <p:cTn id="59" dur="500" fill="hold"/>
                                        <p:tgtEl>
                                          <p:spTgt spid="2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ppt_x"/>
                                          </p:val>
                                        </p:tav>
                                        <p:tav tm="100000">
                                          <p:val>
                                            <p:strVal val="#ppt_x"/>
                                          </p:val>
                                        </p:tav>
                                      </p:tavLst>
                                    </p:anim>
                                    <p:anim calcmode="lin" valueType="num">
                                      <p:cBhvr additive="base">
                                        <p:cTn id="63" dur="500" fill="hold"/>
                                        <p:tgtEl>
                                          <p:spTgt spid="2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fill="hold"/>
                                        <p:tgtEl>
                                          <p:spTgt spid="22"/>
                                        </p:tgtEl>
                                        <p:attrNameLst>
                                          <p:attrName>ppt_x</p:attrName>
                                        </p:attrNameLst>
                                      </p:cBhvr>
                                      <p:tavLst>
                                        <p:tav tm="0">
                                          <p:val>
                                            <p:strVal val="#ppt_x"/>
                                          </p:val>
                                        </p:tav>
                                        <p:tav tm="100000">
                                          <p:val>
                                            <p:strVal val="#ppt_x"/>
                                          </p:val>
                                        </p:tav>
                                      </p:tavLst>
                                    </p:anim>
                                    <p:anim calcmode="lin" valueType="num">
                                      <p:cBhvr additive="base">
                                        <p:cTn id="67" dur="500" fill="hold"/>
                                        <p:tgtEl>
                                          <p:spTgt spid="2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fill="hold"/>
                                        <p:tgtEl>
                                          <p:spTgt spid="31"/>
                                        </p:tgtEl>
                                        <p:attrNameLst>
                                          <p:attrName>ppt_x</p:attrName>
                                        </p:attrNameLst>
                                      </p:cBhvr>
                                      <p:tavLst>
                                        <p:tav tm="0">
                                          <p:val>
                                            <p:strVal val="#ppt_x"/>
                                          </p:val>
                                        </p:tav>
                                        <p:tav tm="100000">
                                          <p:val>
                                            <p:strVal val="#ppt_x"/>
                                          </p:val>
                                        </p:tav>
                                      </p:tavLst>
                                    </p:anim>
                                    <p:anim calcmode="lin" valueType="num">
                                      <p:cBhvr additive="base">
                                        <p:cTn id="71" dur="500" fill="hold"/>
                                        <p:tgtEl>
                                          <p:spTgt spid="3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1" grpId="0"/>
      <p:bldP spid="23" grpId="0" animBg="1"/>
      <p:bldP spid="24" grpId="0" animBg="1"/>
      <p:bldP spid="25" grpId="0"/>
      <p:bldP spid="26" grpId="0"/>
      <p:bldP spid="28" grpId="0" animBg="1"/>
      <p:bldP spid="29" grpId="0" animBg="1"/>
      <p:bldP spid="30" grpId="0" animBg="1"/>
      <p:bldP spid="36" grpId="0"/>
      <p:bldP spid="38" grpId="0"/>
      <p:bldP spid="27" grpId="0"/>
      <p:bldP spid="21" grpId="0" animBg="1"/>
      <p:bldP spid="31" grpId="0" animBg="1"/>
      <p:bldP spid="22" grpId="0"/>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363" y="172287"/>
            <a:ext cx="7170166" cy="596631"/>
          </a:xfrm>
        </p:spPr>
        <p:txBody>
          <a:bodyPr anchor="t" anchorCtr="0">
            <a:normAutofit fontScale="90000"/>
          </a:bodyPr>
          <a:lstStyle/>
          <a:p>
            <a:r>
              <a:rPr lang="en-US" sz="4400" dirty="0"/>
              <a:t>Joan Thompson, 33</a:t>
            </a:r>
            <a:endParaRPr lang="en-US" dirty="0"/>
          </a:p>
        </p:txBody>
      </p:sp>
      <p:sp>
        <p:nvSpPr>
          <p:cNvPr id="7" name="TextBox 6"/>
          <p:cNvSpPr txBox="1"/>
          <p:nvPr/>
        </p:nvSpPr>
        <p:spPr bwMode="black">
          <a:xfrm>
            <a:off x="3049017" y="1289518"/>
            <a:ext cx="5106582" cy="584910"/>
          </a:xfrm>
          <a:prstGeom prst="rect">
            <a:avLst/>
          </a:prstGeom>
        </p:spPr>
        <p:txBody>
          <a:bodyPr wrap="square" rtlCol="0" anchor="ctr">
            <a:spAutoFit/>
          </a:bodyPr>
          <a:lstStyle/>
          <a:p>
            <a:pPr marL="285807" indent="-285807">
              <a:buFont typeface="Arial" panose="020B0604020202020204" pitchFamily="34" charset="0"/>
              <a:buChar char="•"/>
            </a:pPr>
            <a:r>
              <a:rPr lang="en-US" sz="1600" b="1" dirty="0"/>
              <a:t>Engaged</a:t>
            </a:r>
          </a:p>
          <a:p>
            <a:pPr marL="285807" indent="-285807">
              <a:buFont typeface="Arial" panose="020B0604020202020204" pitchFamily="34" charset="0"/>
              <a:buChar char="•"/>
            </a:pPr>
            <a:r>
              <a:rPr lang="en-US" sz="1600" b="1" dirty="0"/>
              <a:t>At Risk for Diabetes</a:t>
            </a:r>
          </a:p>
        </p:txBody>
      </p:sp>
      <p:sp>
        <p:nvSpPr>
          <p:cNvPr id="8" name="AutoShape 49"/>
          <p:cNvSpPr>
            <a:spLocks noChangeArrowheads="1"/>
          </p:cNvSpPr>
          <p:nvPr/>
        </p:nvSpPr>
        <p:spPr bwMode="auto">
          <a:xfrm>
            <a:off x="5728986" y="1068158"/>
            <a:ext cx="1105156" cy="1146396"/>
          </a:xfrm>
          <a:prstGeom prst="flowChartConnector">
            <a:avLst/>
          </a:prstGeom>
          <a:solidFill>
            <a:srgbClr val="FF0000"/>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11" name="Text Box 52"/>
          <p:cNvSpPr txBox="1">
            <a:spLocks noChangeArrowheads="1"/>
          </p:cNvSpPr>
          <p:nvPr/>
        </p:nvSpPr>
        <p:spPr bwMode="auto">
          <a:xfrm>
            <a:off x="5823464" y="1356337"/>
            <a:ext cx="916200"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Physical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3" name="AutoShape 49"/>
          <p:cNvSpPr>
            <a:spLocks noChangeArrowheads="1"/>
          </p:cNvSpPr>
          <p:nvPr/>
        </p:nvSpPr>
        <p:spPr bwMode="auto">
          <a:xfrm>
            <a:off x="7795186" y="1068158"/>
            <a:ext cx="1105156" cy="1146396"/>
          </a:xfrm>
          <a:prstGeom prst="flowChartConnector">
            <a:avLst/>
          </a:prstGeom>
          <a:solidFill>
            <a:srgbClr val="7030A0"/>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24" name="AutoShape 49"/>
          <p:cNvSpPr>
            <a:spLocks noChangeArrowheads="1"/>
          </p:cNvSpPr>
          <p:nvPr/>
        </p:nvSpPr>
        <p:spPr bwMode="auto">
          <a:xfrm>
            <a:off x="9853062" y="1068158"/>
            <a:ext cx="1105156" cy="1146396"/>
          </a:xfrm>
          <a:prstGeom prst="flowChartConnector">
            <a:avLst/>
          </a:prstGeom>
          <a:solidFill>
            <a:schemeClr val="accent1"/>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25" name="Text Box 52"/>
          <p:cNvSpPr txBox="1">
            <a:spLocks noChangeArrowheads="1"/>
          </p:cNvSpPr>
          <p:nvPr/>
        </p:nvSpPr>
        <p:spPr bwMode="auto">
          <a:xfrm>
            <a:off x="7872989" y="1356337"/>
            <a:ext cx="916200"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Social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6" name="Text Box 52"/>
          <p:cNvSpPr txBox="1">
            <a:spLocks noChangeArrowheads="1"/>
          </p:cNvSpPr>
          <p:nvPr/>
        </p:nvSpPr>
        <p:spPr bwMode="auto">
          <a:xfrm>
            <a:off x="9912751" y="1356337"/>
            <a:ext cx="998543"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Financial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8" name="Rectangle 27"/>
          <p:cNvSpPr/>
          <p:nvPr/>
        </p:nvSpPr>
        <p:spPr>
          <a:xfrm>
            <a:off x="5520254" y="2425697"/>
            <a:ext cx="1638679" cy="278535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7616239" y="2395028"/>
            <a:ext cx="1638679" cy="281602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9652679" y="2395028"/>
            <a:ext cx="1638679" cy="281602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bwMode="black">
          <a:xfrm>
            <a:off x="5510503" y="2415270"/>
            <a:ext cx="1754477" cy="2462213"/>
          </a:xfrm>
          <a:prstGeom prst="rect">
            <a:avLst/>
          </a:prstGeom>
        </p:spPr>
        <p:txBody>
          <a:bodyPr wrap="square" rtlCol="0" anchor="ctr">
            <a:spAutoFit/>
          </a:bodyPr>
          <a:lstStyle/>
          <a:p>
            <a:pPr eaLnBrk="0" fontAlgn="base" hangingPunct="0">
              <a:spcBef>
                <a:spcPct val="0"/>
              </a:spcBef>
              <a:spcAft>
                <a:spcPct val="0"/>
              </a:spcAft>
              <a:buSzPts val="1200"/>
            </a:pPr>
            <a:r>
              <a:rPr lang="en-US" altLang="en-US" sz="1400" b="1" dirty="0">
                <a:latin typeface="Arial Nova" panose="020B0504020202020204" pitchFamily="34" charset="0"/>
              </a:rPr>
              <a:t>After marriage, Contacts HR Link to add Melissa to her benefits </a:t>
            </a:r>
          </a:p>
          <a:p>
            <a:pPr lvl="0" eaLnBrk="0" fontAlgn="base" hangingPunct="0">
              <a:spcBef>
                <a:spcPct val="0"/>
              </a:spcBef>
              <a:spcAft>
                <a:spcPct val="0"/>
              </a:spcAft>
              <a:buSzPts val="1200"/>
            </a:pPr>
            <a:endParaRPr lang="en-US" altLang="en-US" sz="1400" b="1" dirty="0">
              <a:latin typeface="Arial Nova" panose="020B0504020202020204" pitchFamily="34" charset="0"/>
            </a:endParaRPr>
          </a:p>
          <a:p>
            <a:pPr lvl="0" eaLnBrk="0" fontAlgn="base" hangingPunct="0">
              <a:spcBef>
                <a:spcPct val="0"/>
              </a:spcBef>
              <a:spcAft>
                <a:spcPct val="0"/>
              </a:spcAft>
              <a:buSzPts val="1200"/>
            </a:pPr>
            <a:r>
              <a:rPr lang="en-US" altLang="en-US" sz="1400" b="1" dirty="0">
                <a:latin typeface="Arial Nova" panose="020B0504020202020204" pitchFamily="34" charset="0"/>
              </a:rPr>
              <a:t>Contacts Cigna   for helping to find In-Network Provider </a:t>
            </a:r>
          </a:p>
          <a:p>
            <a:pPr lvl="0" eaLnBrk="0" fontAlgn="base" hangingPunct="0">
              <a:spcBef>
                <a:spcPct val="0"/>
              </a:spcBef>
              <a:spcAft>
                <a:spcPct val="0"/>
              </a:spcAft>
              <a:buSzPts val="1200"/>
            </a:pPr>
            <a:endParaRPr lang="en-US" altLang="en-US" sz="1400" b="1" dirty="0">
              <a:latin typeface="Arial Nova" panose="020B0504020202020204" pitchFamily="34" charset="0"/>
            </a:endParaRPr>
          </a:p>
          <a:p>
            <a:pPr lvl="0" eaLnBrk="0" fontAlgn="base" hangingPunct="0">
              <a:spcBef>
                <a:spcPct val="0"/>
              </a:spcBef>
              <a:spcAft>
                <a:spcPct val="0"/>
              </a:spcAft>
              <a:buSzPts val="1200"/>
            </a:pPr>
            <a:r>
              <a:rPr lang="en-US" altLang="en-US" sz="1400" b="1" dirty="0">
                <a:latin typeface="Arial Nova" panose="020B0504020202020204" pitchFamily="34" charset="0"/>
              </a:rPr>
              <a:t>Enrolls in </a:t>
            </a:r>
            <a:r>
              <a:rPr lang="en-US" altLang="en-US" sz="1400" b="1" dirty="0" err="1">
                <a:latin typeface="Arial Nova" panose="020B0504020202020204" pitchFamily="34" charset="0"/>
              </a:rPr>
              <a:t>Omada</a:t>
            </a:r>
            <a:endParaRPr lang="en-US" altLang="en-US" sz="1400" b="1" dirty="0">
              <a:latin typeface="Arial Nova" panose="020B0504020202020204" pitchFamily="34" charset="0"/>
            </a:endParaRPr>
          </a:p>
        </p:txBody>
      </p:sp>
      <p:sp>
        <p:nvSpPr>
          <p:cNvPr id="38" name="TextBox 37"/>
          <p:cNvSpPr txBox="1"/>
          <p:nvPr/>
        </p:nvSpPr>
        <p:spPr bwMode="black">
          <a:xfrm>
            <a:off x="9682401" y="2407650"/>
            <a:ext cx="1638679" cy="2677656"/>
          </a:xfrm>
          <a:prstGeom prst="rect">
            <a:avLst/>
          </a:prstGeom>
        </p:spPr>
        <p:txBody>
          <a:bodyPr wrap="square" rtlCol="0" anchor="ctr">
            <a:spAutoFit/>
          </a:bodyPr>
          <a:lstStyle/>
          <a:p>
            <a:pPr lvl="0" eaLnBrk="0" fontAlgn="base" hangingPunct="0">
              <a:spcBef>
                <a:spcPct val="0"/>
              </a:spcBef>
              <a:spcAft>
                <a:spcPct val="0"/>
              </a:spcAft>
              <a:buSzPts val="1200"/>
            </a:pPr>
            <a:r>
              <a:rPr lang="en-US" sz="1400" b="1" dirty="0">
                <a:latin typeface="Arial Nova" panose="020B0504020202020204" pitchFamily="34" charset="0"/>
              </a:rPr>
              <a:t>Enrolls in Hyatt   Legal for estate planning</a:t>
            </a:r>
          </a:p>
          <a:p>
            <a:pPr lvl="0" eaLnBrk="0" fontAlgn="base" hangingPunct="0">
              <a:spcBef>
                <a:spcPct val="0"/>
              </a:spcBef>
              <a:spcAft>
                <a:spcPct val="0"/>
              </a:spcAft>
              <a:buSzPts val="1200"/>
            </a:pPr>
            <a:r>
              <a:rPr lang="en-US" sz="1400" b="1" dirty="0">
                <a:latin typeface="Arial Nova" panose="020B0504020202020204" pitchFamily="34" charset="0"/>
              </a:rPr>
              <a:t>  </a:t>
            </a:r>
          </a:p>
          <a:p>
            <a:pPr lvl="0" eaLnBrk="0" fontAlgn="base" hangingPunct="0">
              <a:spcBef>
                <a:spcPct val="0"/>
              </a:spcBef>
              <a:spcAft>
                <a:spcPct val="0"/>
              </a:spcAft>
              <a:buSzPts val="1200"/>
            </a:pPr>
            <a:r>
              <a:rPr lang="en-US" sz="1400" b="1" dirty="0">
                <a:latin typeface="Arial Nova" panose="020B0504020202020204" pitchFamily="34" charset="0"/>
              </a:rPr>
              <a:t>Changes beneficiary of optional life insurance </a:t>
            </a:r>
          </a:p>
          <a:p>
            <a:pPr lvl="0" eaLnBrk="0" fontAlgn="base" hangingPunct="0">
              <a:spcBef>
                <a:spcPct val="0"/>
              </a:spcBef>
              <a:spcAft>
                <a:spcPct val="0"/>
              </a:spcAft>
              <a:buSzPts val="1200"/>
            </a:pPr>
            <a:endParaRPr lang="en-US" sz="1400" b="1" dirty="0">
              <a:latin typeface="Arial Nova" panose="020B0504020202020204" pitchFamily="34" charset="0"/>
            </a:endParaRPr>
          </a:p>
          <a:p>
            <a:pPr lvl="0" eaLnBrk="0" fontAlgn="base" hangingPunct="0">
              <a:spcBef>
                <a:spcPct val="0"/>
              </a:spcBef>
              <a:spcAft>
                <a:spcPct val="0"/>
              </a:spcAft>
              <a:buSzPts val="1200"/>
            </a:pPr>
            <a:r>
              <a:rPr lang="en-US" sz="1400" b="1" dirty="0">
                <a:latin typeface="Arial Nova" panose="020B0504020202020204" pitchFamily="34" charset="0"/>
              </a:rPr>
              <a:t>Adds optional AD&amp;D insurance</a:t>
            </a:r>
          </a:p>
          <a:p>
            <a:endParaRPr lang="en-US" sz="1400" dirty="0"/>
          </a:p>
        </p:txBody>
      </p:sp>
      <p:sp>
        <p:nvSpPr>
          <p:cNvPr id="27" name="TextBox 26"/>
          <p:cNvSpPr txBox="1"/>
          <p:nvPr/>
        </p:nvSpPr>
        <p:spPr bwMode="black">
          <a:xfrm>
            <a:off x="7616238" y="2438876"/>
            <a:ext cx="1638679" cy="1384995"/>
          </a:xfrm>
          <a:prstGeom prst="rect">
            <a:avLst/>
          </a:prstGeom>
        </p:spPr>
        <p:txBody>
          <a:bodyPr wrap="square" rtlCol="0" anchor="ctr">
            <a:spAutoFit/>
          </a:bodyPr>
          <a:lstStyle/>
          <a:p>
            <a:pPr lvl="0" eaLnBrk="0" fontAlgn="base" hangingPunct="0">
              <a:spcBef>
                <a:spcPct val="0"/>
              </a:spcBef>
              <a:spcAft>
                <a:spcPct val="0"/>
              </a:spcAft>
              <a:buSzPts val="1200"/>
            </a:pPr>
            <a:r>
              <a:rPr lang="en-US" sz="1400" b="1" dirty="0">
                <a:latin typeface="Arial Nova" panose="020B0504020202020204" pitchFamily="34" charset="0"/>
              </a:rPr>
              <a:t>Enrolls in  </a:t>
            </a:r>
            <a:r>
              <a:rPr lang="en-US" sz="1400" b="1" dirty="0" err="1">
                <a:latin typeface="Arial Nova" panose="020B0504020202020204" pitchFamily="34" charset="0"/>
              </a:rPr>
              <a:t>InfoArmor</a:t>
            </a:r>
            <a:r>
              <a:rPr lang="en-US" sz="1400" b="1" dirty="0">
                <a:latin typeface="Arial Nova" panose="020B0504020202020204" pitchFamily="34" charset="0"/>
              </a:rPr>
              <a:t> for ID Theft</a:t>
            </a:r>
          </a:p>
          <a:p>
            <a:pPr lvl="0" eaLnBrk="0" fontAlgn="base" hangingPunct="0">
              <a:spcBef>
                <a:spcPct val="0"/>
              </a:spcBef>
              <a:spcAft>
                <a:spcPct val="0"/>
              </a:spcAft>
              <a:buSzPts val="1200"/>
            </a:pPr>
            <a:endParaRPr lang="en-US" sz="1400" b="1" dirty="0">
              <a:latin typeface="Arial Nova" panose="020B0504020202020204" pitchFamily="34" charset="0"/>
            </a:endParaRPr>
          </a:p>
          <a:p>
            <a:pPr eaLnBrk="0" fontAlgn="base" hangingPunct="0">
              <a:spcBef>
                <a:spcPct val="0"/>
              </a:spcBef>
              <a:spcAft>
                <a:spcPct val="0"/>
              </a:spcAft>
              <a:buSzPts val="1200"/>
            </a:pPr>
            <a:r>
              <a:rPr lang="en-US" altLang="en-US" sz="1400" b="1" dirty="0">
                <a:latin typeface="Arial Nova" panose="020B0504020202020204" pitchFamily="34" charset="0"/>
              </a:rPr>
              <a:t>Calls Cigna EAP to find resources</a:t>
            </a:r>
          </a:p>
        </p:txBody>
      </p:sp>
      <p:sp>
        <p:nvSpPr>
          <p:cNvPr id="21" name="Rectangle 20">
            <a:extLst>
              <a:ext uri="{FF2B5EF4-FFF2-40B4-BE49-F238E27FC236}">
                <a16:creationId xmlns:a16="http://schemas.microsoft.com/office/drawing/2014/main" id="{824C4FC3-F308-487A-B786-0D6071D77FB1}"/>
              </a:ext>
            </a:extLst>
          </p:cNvPr>
          <p:cNvSpPr/>
          <p:nvPr/>
        </p:nvSpPr>
        <p:spPr>
          <a:xfrm>
            <a:off x="3020934" y="3676087"/>
            <a:ext cx="1993853" cy="748779"/>
          </a:xfrm>
          <a:prstGeom prst="rect">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ECA830D1-601D-46F7-B677-5152D8F95E46}"/>
              </a:ext>
            </a:extLst>
          </p:cNvPr>
          <p:cNvSpPr/>
          <p:nvPr/>
        </p:nvSpPr>
        <p:spPr>
          <a:xfrm>
            <a:off x="4472126" y="3676087"/>
            <a:ext cx="910546" cy="748779"/>
          </a:xfrm>
          <a:prstGeom prst="rightArrow">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E5279A4C-660D-4494-BFAF-ADBB898189A0}"/>
              </a:ext>
            </a:extLst>
          </p:cNvPr>
          <p:cNvSpPr txBox="1"/>
          <p:nvPr/>
        </p:nvSpPr>
        <p:spPr bwMode="black">
          <a:xfrm>
            <a:off x="3201332" y="3634881"/>
            <a:ext cx="1638679" cy="831189"/>
          </a:xfrm>
          <a:prstGeom prst="rect">
            <a:avLst/>
          </a:prstGeom>
        </p:spPr>
        <p:txBody>
          <a:bodyPr wrap="square" rtlCol="0" anchor="ctr">
            <a:spAutoFit/>
          </a:bodyPr>
          <a:lstStyle/>
          <a:p>
            <a:pPr algn="ctr"/>
            <a:r>
              <a:rPr lang="en-US" sz="1600" b="1" dirty="0">
                <a:solidFill>
                  <a:schemeClr val="bg1"/>
                </a:solidFill>
              </a:rPr>
              <a:t>How can BorgWarner help?</a:t>
            </a:r>
          </a:p>
        </p:txBody>
      </p:sp>
      <p:sp>
        <p:nvSpPr>
          <p:cNvPr id="32" name="TextBox 31">
            <a:extLst>
              <a:ext uri="{FF2B5EF4-FFF2-40B4-BE49-F238E27FC236}">
                <a16:creationId xmlns:a16="http://schemas.microsoft.com/office/drawing/2014/main" id="{502D1F50-B15C-4F41-B4E7-B9F068CFC531}"/>
              </a:ext>
            </a:extLst>
          </p:cNvPr>
          <p:cNvSpPr txBox="1"/>
          <p:nvPr/>
        </p:nvSpPr>
        <p:spPr bwMode="black">
          <a:xfrm>
            <a:off x="896837" y="3355248"/>
            <a:ext cx="1993853" cy="1708160"/>
          </a:xfrm>
          <a:prstGeom prst="rect">
            <a:avLst/>
          </a:prstGeom>
          <a:solidFill>
            <a:schemeClr val="accent5"/>
          </a:solidFill>
        </p:spPr>
        <p:txBody>
          <a:bodyPr wrap="square" rtlCol="0" anchor="ctr">
            <a:spAutoFit/>
          </a:bodyPr>
          <a:lstStyle/>
          <a:p>
            <a:pPr marL="285807" indent="-285807">
              <a:buFont typeface="Arial" panose="020B0604020202020204" pitchFamily="34" charset="0"/>
              <a:buChar char="•"/>
            </a:pPr>
            <a:r>
              <a:rPr lang="en-US" sz="1500" dirty="0"/>
              <a:t>Worried about Diabetes</a:t>
            </a:r>
          </a:p>
          <a:p>
            <a:pPr marL="285807" indent="-285807">
              <a:buFont typeface="Arial" panose="020B0604020202020204" pitchFamily="34" charset="0"/>
              <a:buChar char="•"/>
            </a:pPr>
            <a:r>
              <a:rPr lang="en-US" sz="1500" dirty="0"/>
              <a:t>What should she update after marriage? </a:t>
            </a:r>
          </a:p>
          <a:p>
            <a:pPr marL="285807" indent="-285807">
              <a:buFont typeface="Arial" panose="020B0604020202020204" pitchFamily="34" charset="0"/>
              <a:buChar char="•"/>
            </a:pPr>
            <a:r>
              <a:rPr lang="en-US" sz="1500" dirty="0"/>
              <a:t>Wants financial advice</a:t>
            </a:r>
          </a:p>
        </p:txBody>
      </p:sp>
      <p:sp>
        <p:nvSpPr>
          <p:cNvPr id="33" name="Flowchart: Connector 32">
            <a:extLst>
              <a:ext uri="{FF2B5EF4-FFF2-40B4-BE49-F238E27FC236}">
                <a16:creationId xmlns:a16="http://schemas.microsoft.com/office/drawing/2014/main" id="{3A5EB5D7-538B-427C-9A84-8EF0B0FBB579}"/>
              </a:ext>
            </a:extLst>
          </p:cNvPr>
          <p:cNvSpPr/>
          <p:nvPr/>
        </p:nvSpPr>
        <p:spPr>
          <a:xfrm>
            <a:off x="888323" y="1035176"/>
            <a:ext cx="2037929" cy="1989419"/>
          </a:xfrm>
          <a:prstGeom prst="flowChartConnector">
            <a:avLst/>
          </a:prstGeom>
          <a:blipFill>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9355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ppt_x"/>
                                          </p:val>
                                        </p:tav>
                                        <p:tav tm="100000">
                                          <p:val>
                                            <p:strVal val="#ppt_x"/>
                                          </p:val>
                                        </p:tav>
                                      </p:tavLst>
                                    </p:anim>
                                    <p:anim calcmode="lin" valueType="num">
                                      <p:cBhvr additive="base">
                                        <p:cTn id="39" dur="500" fill="hold"/>
                                        <p:tgtEl>
                                          <p:spTgt spid="2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ppt_x"/>
                                          </p:val>
                                        </p:tav>
                                        <p:tav tm="100000">
                                          <p:val>
                                            <p:strVal val="#ppt_x"/>
                                          </p:val>
                                        </p:tav>
                                      </p:tavLst>
                                    </p:anim>
                                    <p:anim calcmode="lin" valueType="num">
                                      <p:cBhvr additive="base">
                                        <p:cTn id="59" dur="500" fill="hold"/>
                                        <p:tgtEl>
                                          <p:spTgt spid="2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ppt_x"/>
                                          </p:val>
                                        </p:tav>
                                        <p:tav tm="100000">
                                          <p:val>
                                            <p:strVal val="#ppt_x"/>
                                          </p:val>
                                        </p:tav>
                                      </p:tavLst>
                                    </p:anim>
                                    <p:anim calcmode="lin" valueType="num">
                                      <p:cBhvr additive="base">
                                        <p:cTn id="63" dur="500" fill="hold"/>
                                        <p:tgtEl>
                                          <p:spTgt spid="2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fill="hold"/>
                                        <p:tgtEl>
                                          <p:spTgt spid="22"/>
                                        </p:tgtEl>
                                        <p:attrNameLst>
                                          <p:attrName>ppt_x</p:attrName>
                                        </p:attrNameLst>
                                      </p:cBhvr>
                                      <p:tavLst>
                                        <p:tav tm="0">
                                          <p:val>
                                            <p:strVal val="#ppt_x"/>
                                          </p:val>
                                        </p:tav>
                                        <p:tav tm="100000">
                                          <p:val>
                                            <p:strVal val="#ppt_x"/>
                                          </p:val>
                                        </p:tav>
                                      </p:tavLst>
                                    </p:anim>
                                    <p:anim calcmode="lin" valueType="num">
                                      <p:cBhvr additive="base">
                                        <p:cTn id="67" dur="500" fill="hold"/>
                                        <p:tgtEl>
                                          <p:spTgt spid="2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fill="hold"/>
                                        <p:tgtEl>
                                          <p:spTgt spid="31"/>
                                        </p:tgtEl>
                                        <p:attrNameLst>
                                          <p:attrName>ppt_x</p:attrName>
                                        </p:attrNameLst>
                                      </p:cBhvr>
                                      <p:tavLst>
                                        <p:tav tm="0">
                                          <p:val>
                                            <p:strVal val="#ppt_x"/>
                                          </p:val>
                                        </p:tav>
                                        <p:tav tm="100000">
                                          <p:val>
                                            <p:strVal val="#ppt_x"/>
                                          </p:val>
                                        </p:tav>
                                      </p:tavLst>
                                    </p:anim>
                                    <p:anim calcmode="lin" valueType="num">
                                      <p:cBhvr additive="base">
                                        <p:cTn id="71" dur="500" fill="hold"/>
                                        <p:tgtEl>
                                          <p:spTgt spid="3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1" grpId="0"/>
      <p:bldP spid="23" grpId="0" animBg="1"/>
      <p:bldP spid="24" grpId="0" animBg="1"/>
      <p:bldP spid="25" grpId="0"/>
      <p:bldP spid="26" grpId="0"/>
      <p:bldP spid="28" grpId="0" animBg="1"/>
      <p:bldP spid="29" grpId="0" animBg="1"/>
      <p:bldP spid="30" grpId="0" animBg="1"/>
      <p:bldP spid="36" grpId="0"/>
      <p:bldP spid="38" grpId="0"/>
      <p:bldP spid="27" grpId="0"/>
      <p:bldP spid="21" grpId="0" animBg="1"/>
      <p:bldP spid="31" grpId="0" animBg="1"/>
      <p:bldP spid="22" grpId="0"/>
      <p:bldP spid="3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363" y="172287"/>
            <a:ext cx="7170166" cy="596631"/>
          </a:xfrm>
        </p:spPr>
        <p:txBody>
          <a:bodyPr anchor="t" anchorCtr="0">
            <a:normAutofit fontScale="90000"/>
          </a:bodyPr>
          <a:lstStyle/>
          <a:p>
            <a:r>
              <a:rPr lang="en-US" sz="4400" dirty="0"/>
              <a:t>David Johnson, 59</a:t>
            </a:r>
            <a:br>
              <a:rPr lang="en-US" dirty="0"/>
            </a:br>
            <a:endParaRPr lang="en-US" dirty="0"/>
          </a:p>
        </p:txBody>
      </p:sp>
      <p:sp>
        <p:nvSpPr>
          <p:cNvPr id="7" name="TextBox 6"/>
          <p:cNvSpPr txBox="1"/>
          <p:nvPr/>
        </p:nvSpPr>
        <p:spPr bwMode="black">
          <a:xfrm>
            <a:off x="3049017" y="1289586"/>
            <a:ext cx="5106582" cy="584775"/>
          </a:xfrm>
          <a:prstGeom prst="rect">
            <a:avLst/>
          </a:prstGeom>
        </p:spPr>
        <p:txBody>
          <a:bodyPr wrap="square" rtlCol="0" anchor="ctr">
            <a:spAutoFit/>
          </a:bodyPr>
          <a:lstStyle/>
          <a:p>
            <a:pPr marL="285807" indent="-285807">
              <a:buFont typeface="Arial" panose="020B0604020202020204" pitchFamily="34" charset="0"/>
              <a:buChar char="•"/>
            </a:pPr>
            <a:r>
              <a:rPr lang="en-US" sz="1600" b="1" dirty="0"/>
              <a:t>Married</a:t>
            </a:r>
          </a:p>
          <a:p>
            <a:pPr marL="285807" indent="-285807">
              <a:buFont typeface="Arial" panose="020B0604020202020204" pitchFamily="34" charset="0"/>
              <a:buChar char="•"/>
            </a:pPr>
            <a:r>
              <a:rPr lang="en-US" sz="1600" b="1" dirty="0"/>
              <a:t>Children are grown </a:t>
            </a:r>
          </a:p>
        </p:txBody>
      </p:sp>
      <p:sp>
        <p:nvSpPr>
          <p:cNvPr id="8" name="AutoShape 49"/>
          <p:cNvSpPr>
            <a:spLocks noChangeArrowheads="1"/>
          </p:cNvSpPr>
          <p:nvPr/>
        </p:nvSpPr>
        <p:spPr bwMode="auto">
          <a:xfrm>
            <a:off x="5728986" y="1068158"/>
            <a:ext cx="1105156" cy="1146396"/>
          </a:xfrm>
          <a:prstGeom prst="flowChartConnector">
            <a:avLst/>
          </a:prstGeom>
          <a:solidFill>
            <a:srgbClr val="FF0000"/>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11" name="Text Box 52"/>
          <p:cNvSpPr txBox="1">
            <a:spLocks noChangeArrowheads="1"/>
          </p:cNvSpPr>
          <p:nvPr/>
        </p:nvSpPr>
        <p:spPr bwMode="auto">
          <a:xfrm>
            <a:off x="5823464" y="1356337"/>
            <a:ext cx="916200"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Physical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3" name="AutoShape 49"/>
          <p:cNvSpPr>
            <a:spLocks noChangeArrowheads="1"/>
          </p:cNvSpPr>
          <p:nvPr/>
        </p:nvSpPr>
        <p:spPr bwMode="auto">
          <a:xfrm>
            <a:off x="7795186" y="1068158"/>
            <a:ext cx="1105156" cy="1146396"/>
          </a:xfrm>
          <a:prstGeom prst="flowChartConnector">
            <a:avLst/>
          </a:prstGeom>
          <a:solidFill>
            <a:srgbClr val="7030A0"/>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24" name="AutoShape 49"/>
          <p:cNvSpPr>
            <a:spLocks noChangeArrowheads="1"/>
          </p:cNvSpPr>
          <p:nvPr/>
        </p:nvSpPr>
        <p:spPr bwMode="auto">
          <a:xfrm>
            <a:off x="9853062" y="1068158"/>
            <a:ext cx="1105156" cy="1146396"/>
          </a:xfrm>
          <a:prstGeom prst="flowChartConnector">
            <a:avLst/>
          </a:prstGeom>
          <a:solidFill>
            <a:schemeClr val="accent1"/>
          </a:solidFill>
          <a:ln w="25400" algn="ctr">
            <a:solidFill>
              <a:schemeClr val="bg1"/>
            </a:solidFill>
            <a:round/>
            <a:headEnd/>
            <a:tailEnd/>
          </a:ln>
          <a:effectLst/>
        </p:spPr>
        <p:txBody>
          <a:bodyPr vert="horz" wrap="square" lIns="36584" tIns="36584" rIns="36584" bIns="36584" numCol="1" anchor="t" anchorCtr="0" compatLnSpc="1">
            <a:prstTxWarp prst="textNoShape">
              <a:avLst/>
            </a:prstTxWarp>
          </a:bodyPr>
          <a:lstStyle/>
          <a:p>
            <a:endParaRPr lang="en-US"/>
          </a:p>
        </p:txBody>
      </p:sp>
      <p:sp>
        <p:nvSpPr>
          <p:cNvPr id="25" name="Text Box 52"/>
          <p:cNvSpPr txBox="1">
            <a:spLocks noChangeArrowheads="1"/>
          </p:cNvSpPr>
          <p:nvPr/>
        </p:nvSpPr>
        <p:spPr bwMode="auto">
          <a:xfrm>
            <a:off x="7872989" y="1356337"/>
            <a:ext cx="916200"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Social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6" name="Text Box 52"/>
          <p:cNvSpPr txBox="1">
            <a:spLocks noChangeArrowheads="1"/>
          </p:cNvSpPr>
          <p:nvPr/>
        </p:nvSpPr>
        <p:spPr bwMode="auto">
          <a:xfrm>
            <a:off x="9912751" y="1356337"/>
            <a:ext cx="998543" cy="5097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84" tIns="36584" rIns="36584" bIns="36584" numCol="1" anchor="ctr" anchorCtr="0" compatLnSpc="1">
            <a:prstTxWarp prst="textNoShape">
              <a:avLst/>
            </a:prstTxWarp>
          </a:bodyPr>
          <a:lstStyle/>
          <a:p>
            <a:pPr algn="ctr" defTabSz="914583" eaLnBrk="0" fontAlgn="base" hangingPunct="0">
              <a:spcBef>
                <a:spcPct val="0"/>
              </a:spcBef>
              <a:spcAft>
                <a:spcPct val="0"/>
              </a:spcAft>
            </a:pPr>
            <a:r>
              <a:rPr lang="en-US" altLang="en-US" sz="1600" b="1" dirty="0">
                <a:solidFill>
                  <a:schemeClr val="bg1"/>
                </a:solidFill>
                <a:latin typeface="Arial Nova" panose="020B0504020202020204" pitchFamily="34" charset="0"/>
              </a:rPr>
              <a:t>Financial</a:t>
            </a:r>
            <a:r>
              <a:rPr lang="en-US" altLang="en-US" sz="1200" b="1" dirty="0">
                <a:solidFill>
                  <a:srgbClr val="002369"/>
                </a:solidFill>
                <a:latin typeface="Arial Nova" panose="020B0504020202020204" pitchFamily="34" charset="0"/>
              </a:rPr>
              <a:t> </a:t>
            </a:r>
            <a:endParaRPr lang="en-US" altLang="en-US" sz="2000" dirty="0">
              <a:latin typeface="Arial" panose="020B0604020202020204" pitchFamily="34" charset="0"/>
            </a:endParaRPr>
          </a:p>
        </p:txBody>
      </p:sp>
      <p:sp>
        <p:nvSpPr>
          <p:cNvPr id="28" name="Rectangle 27"/>
          <p:cNvSpPr/>
          <p:nvPr/>
        </p:nvSpPr>
        <p:spPr>
          <a:xfrm>
            <a:off x="5520254" y="2425697"/>
            <a:ext cx="1638679" cy="278535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7616239" y="2395028"/>
            <a:ext cx="1638679" cy="281602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9652679" y="2395028"/>
            <a:ext cx="1638679" cy="2816022"/>
          </a:xfrm>
          <a:prstGeom prst="rect">
            <a:avLst/>
          </a:prstGeom>
          <a:solidFill>
            <a:schemeClr val="tx2">
              <a:lumMod val="20000"/>
              <a:lumOff val="80000"/>
              <a:alpha val="30000"/>
            </a:schemeClr>
          </a:solidFill>
          <a:ln>
            <a:solidFill>
              <a:schemeClr val="tx2">
                <a:lumMod val="20000"/>
                <a:lumOff val="80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bwMode="black">
          <a:xfrm>
            <a:off x="5520254" y="2399279"/>
            <a:ext cx="1754477" cy="1815882"/>
          </a:xfrm>
          <a:prstGeom prst="rect">
            <a:avLst/>
          </a:prstGeom>
        </p:spPr>
        <p:txBody>
          <a:bodyPr wrap="square" rtlCol="0" anchor="ctr">
            <a:spAutoFit/>
          </a:bodyPr>
          <a:lstStyle/>
          <a:p>
            <a:pPr lvl="0" eaLnBrk="0" fontAlgn="base" hangingPunct="0">
              <a:spcBef>
                <a:spcPct val="0"/>
              </a:spcBef>
              <a:spcAft>
                <a:spcPct val="0"/>
              </a:spcAft>
              <a:buSzPts val="1200"/>
            </a:pPr>
            <a:r>
              <a:rPr lang="en-US" altLang="en-US" sz="1400" b="1" dirty="0">
                <a:latin typeface="Arial Nova" panose="020B0504020202020204" pitchFamily="34" charset="0"/>
              </a:rPr>
              <a:t>Wife gets mammogram</a:t>
            </a:r>
          </a:p>
          <a:p>
            <a:pPr lvl="0" eaLnBrk="0" fontAlgn="base" hangingPunct="0">
              <a:spcBef>
                <a:spcPct val="0"/>
              </a:spcBef>
              <a:spcAft>
                <a:spcPct val="0"/>
              </a:spcAft>
              <a:buSzPts val="1200"/>
            </a:pPr>
            <a:endParaRPr lang="en-US" altLang="en-US" sz="1400" b="1" dirty="0">
              <a:latin typeface="Arial Nova" panose="020B0504020202020204" pitchFamily="34" charset="0"/>
            </a:endParaRPr>
          </a:p>
          <a:p>
            <a:pPr lvl="0" eaLnBrk="0" fontAlgn="base" hangingPunct="0">
              <a:spcBef>
                <a:spcPct val="0"/>
              </a:spcBef>
              <a:spcAft>
                <a:spcPct val="0"/>
              </a:spcAft>
              <a:buSzPts val="1200"/>
            </a:pPr>
            <a:r>
              <a:rPr lang="en-US" altLang="en-US" sz="1400" b="1" dirty="0">
                <a:latin typeface="Arial Nova" panose="020B0504020202020204" pitchFamily="34" charset="0"/>
              </a:rPr>
              <a:t>Wife enrolls in </a:t>
            </a:r>
            <a:r>
              <a:rPr lang="en-US" altLang="en-US" sz="1400" b="1" dirty="0" err="1">
                <a:latin typeface="Arial Nova" panose="020B0504020202020204" pitchFamily="34" charset="0"/>
              </a:rPr>
              <a:t>Livongo</a:t>
            </a:r>
            <a:endParaRPr lang="en-US" altLang="en-US" sz="1400" b="1" dirty="0">
              <a:latin typeface="Arial Nova" panose="020B0504020202020204" pitchFamily="34" charset="0"/>
            </a:endParaRPr>
          </a:p>
          <a:p>
            <a:pPr lvl="0" eaLnBrk="0" fontAlgn="base" hangingPunct="0">
              <a:spcBef>
                <a:spcPct val="0"/>
              </a:spcBef>
              <a:spcAft>
                <a:spcPct val="0"/>
              </a:spcAft>
              <a:buSzPts val="1200"/>
            </a:pPr>
            <a:endParaRPr lang="en-US" altLang="en-US" sz="1400" b="1" dirty="0">
              <a:latin typeface="Arial Nova" panose="020B0504020202020204" pitchFamily="34" charset="0"/>
            </a:endParaRPr>
          </a:p>
          <a:p>
            <a:pPr lvl="0" eaLnBrk="0" fontAlgn="base" hangingPunct="0">
              <a:spcBef>
                <a:spcPct val="0"/>
              </a:spcBef>
              <a:spcAft>
                <a:spcPct val="0"/>
              </a:spcAft>
              <a:buSzPts val="1200"/>
            </a:pPr>
            <a:r>
              <a:rPr lang="en-US" altLang="en-US" sz="1400" b="1" dirty="0">
                <a:latin typeface="Arial Nova" panose="020B0504020202020204" pitchFamily="34" charset="0"/>
              </a:rPr>
              <a:t>Calls Cigna about RX options</a:t>
            </a:r>
          </a:p>
        </p:txBody>
      </p:sp>
      <p:sp>
        <p:nvSpPr>
          <p:cNvPr id="38" name="TextBox 37"/>
          <p:cNvSpPr txBox="1"/>
          <p:nvPr/>
        </p:nvSpPr>
        <p:spPr bwMode="black">
          <a:xfrm>
            <a:off x="9652679" y="2382561"/>
            <a:ext cx="1638679" cy="2677656"/>
          </a:xfrm>
          <a:prstGeom prst="rect">
            <a:avLst/>
          </a:prstGeom>
        </p:spPr>
        <p:txBody>
          <a:bodyPr wrap="square" rtlCol="0" anchor="ctr">
            <a:spAutoFit/>
          </a:bodyPr>
          <a:lstStyle/>
          <a:p>
            <a:pPr lvl="0" eaLnBrk="0" fontAlgn="base" hangingPunct="0">
              <a:spcBef>
                <a:spcPct val="0"/>
              </a:spcBef>
              <a:spcAft>
                <a:spcPct val="0"/>
              </a:spcAft>
              <a:buSzPts val="1200"/>
            </a:pPr>
            <a:r>
              <a:rPr lang="en-US" sz="1400" b="1" dirty="0">
                <a:latin typeface="Arial Nova" panose="020B0504020202020204" pitchFamily="34" charset="0"/>
              </a:rPr>
              <a:t>Elects Critical   Illness Insurance</a:t>
            </a:r>
          </a:p>
          <a:p>
            <a:pPr lvl="0" eaLnBrk="0" fontAlgn="base" hangingPunct="0">
              <a:spcBef>
                <a:spcPct val="0"/>
              </a:spcBef>
              <a:spcAft>
                <a:spcPct val="0"/>
              </a:spcAft>
              <a:buSzPts val="1200"/>
            </a:pPr>
            <a:endParaRPr lang="en-US" sz="1400" b="1" dirty="0">
              <a:latin typeface="Arial Nova" panose="020B0504020202020204" pitchFamily="34" charset="0"/>
            </a:endParaRPr>
          </a:p>
          <a:p>
            <a:pPr eaLnBrk="0" fontAlgn="base" hangingPunct="0">
              <a:spcBef>
                <a:spcPct val="0"/>
              </a:spcBef>
              <a:spcAft>
                <a:spcPct val="0"/>
              </a:spcAft>
              <a:buSzPts val="1200"/>
            </a:pPr>
            <a:r>
              <a:rPr lang="en-US" sz="1400" b="1" dirty="0">
                <a:latin typeface="Arial Nova" panose="020B0504020202020204" pitchFamily="34" charset="0"/>
              </a:rPr>
              <a:t>Enrolls in LTD70   buy-up plan</a:t>
            </a:r>
          </a:p>
          <a:p>
            <a:pPr lvl="0" eaLnBrk="0" fontAlgn="base" hangingPunct="0">
              <a:spcBef>
                <a:spcPct val="0"/>
              </a:spcBef>
              <a:spcAft>
                <a:spcPct val="0"/>
              </a:spcAft>
              <a:buSzPts val="1200"/>
            </a:pPr>
            <a:endParaRPr lang="en-US" sz="1400" b="1" dirty="0">
              <a:latin typeface="Arial Nova" panose="020B0504020202020204" pitchFamily="34" charset="0"/>
            </a:endParaRPr>
          </a:p>
          <a:p>
            <a:pPr lvl="0" eaLnBrk="0" fontAlgn="base" hangingPunct="0">
              <a:spcBef>
                <a:spcPct val="0"/>
              </a:spcBef>
              <a:spcAft>
                <a:spcPct val="0"/>
              </a:spcAft>
              <a:buSzPts val="1200"/>
            </a:pPr>
            <a:r>
              <a:rPr lang="en-US" sz="1400" b="1" dirty="0">
                <a:latin typeface="Arial Nova" panose="020B0504020202020204" pitchFamily="34" charset="0"/>
              </a:rPr>
              <a:t>Downloads SOS ID card for business traveler</a:t>
            </a:r>
          </a:p>
          <a:p>
            <a:pPr lvl="0" eaLnBrk="0" fontAlgn="base" hangingPunct="0">
              <a:spcBef>
                <a:spcPct val="0"/>
              </a:spcBef>
              <a:spcAft>
                <a:spcPct val="0"/>
              </a:spcAft>
              <a:buSzPts val="1200"/>
            </a:pPr>
            <a:r>
              <a:rPr lang="en-US" sz="1400" b="1" dirty="0">
                <a:latin typeface="Arial Nova" panose="020B0504020202020204" pitchFamily="34" charset="0"/>
              </a:rPr>
              <a:t>from borgwarner.com/benefits</a:t>
            </a:r>
            <a:endParaRPr lang="en-US" sz="1400" dirty="0"/>
          </a:p>
        </p:txBody>
      </p:sp>
      <p:sp>
        <p:nvSpPr>
          <p:cNvPr id="27" name="TextBox 26"/>
          <p:cNvSpPr txBox="1"/>
          <p:nvPr/>
        </p:nvSpPr>
        <p:spPr bwMode="black">
          <a:xfrm>
            <a:off x="7616239" y="2393380"/>
            <a:ext cx="1638679" cy="2677656"/>
          </a:xfrm>
          <a:prstGeom prst="rect">
            <a:avLst/>
          </a:prstGeom>
        </p:spPr>
        <p:txBody>
          <a:bodyPr wrap="square" rtlCol="0" anchor="ctr">
            <a:spAutoFit/>
          </a:bodyPr>
          <a:lstStyle/>
          <a:p>
            <a:pPr lvl="0" eaLnBrk="0" fontAlgn="base" hangingPunct="0">
              <a:spcBef>
                <a:spcPct val="0"/>
              </a:spcBef>
              <a:spcAft>
                <a:spcPct val="0"/>
              </a:spcAft>
              <a:buSzPts val="1200"/>
            </a:pPr>
            <a:r>
              <a:rPr lang="en-US" altLang="en-US" sz="1400" b="1" dirty="0">
                <a:latin typeface="Arial Nova" panose="020B0504020202020204" pitchFamily="34" charset="0"/>
              </a:rPr>
              <a:t>Calls the Cigna   EAP to get  resources for   seniors</a:t>
            </a:r>
          </a:p>
          <a:p>
            <a:pPr lvl="0" eaLnBrk="0" fontAlgn="base" hangingPunct="0">
              <a:spcBef>
                <a:spcPct val="0"/>
              </a:spcBef>
              <a:spcAft>
                <a:spcPct val="0"/>
              </a:spcAft>
              <a:buSzPts val="1200"/>
            </a:pPr>
            <a:endParaRPr lang="en-US" altLang="en-US" sz="1400" b="1" dirty="0">
              <a:latin typeface="Arial Nova" panose="020B0504020202020204" pitchFamily="34" charset="0"/>
            </a:endParaRPr>
          </a:p>
          <a:p>
            <a:pPr lvl="0" eaLnBrk="0" fontAlgn="base" hangingPunct="0">
              <a:spcBef>
                <a:spcPct val="0"/>
              </a:spcBef>
              <a:spcAft>
                <a:spcPct val="0"/>
              </a:spcAft>
              <a:buSzPts val="1200"/>
            </a:pPr>
            <a:r>
              <a:rPr lang="en-US" altLang="en-US" sz="1400" b="1" dirty="0">
                <a:latin typeface="Arial Nova" panose="020B0504020202020204" pitchFamily="34" charset="0"/>
              </a:rPr>
              <a:t>Enrolls in Stress Coaching with Cigna</a:t>
            </a:r>
          </a:p>
          <a:p>
            <a:pPr lvl="0" eaLnBrk="0" fontAlgn="base" hangingPunct="0">
              <a:spcBef>
                <a:spcPct val="0"/>
              </a:spcBef>
              <a:spcAft>
                <a:spcPct val="0"/>
              </a:spcAft>
              <a:buSzPts val="1200"/>
            </a:pPr>
            <a:endParaRPr lang="en-US" sz="1400" b="1" dirty="0">
              <a:latin typeface="Arial Nova" panose="020B0504020202020204" pitchFamily="34" charset="0"/>
            </a:endParaRPr>
          </a:p>
          <a:p>
            <a:pPr lvl="0" eaLnBrk="0" fontAlgn="base" hangingPunct="0">
              <a:spcBef>
                <a:spcPct val="0"/>
              </a:spcBef>
              <a:spcAft>
                <a:spcPct val="0"/>
              </a:spcAft>
              <a:buSzPts val="1200"/>
            </a:pPr>
            <a:r>
              <a:rPr lang="en-US" sz="1400" b="1" dirty="0">
                <a:latin typeface="Arial Nova" panose="020B0504020202020204" pitchFamily="34" charset="0"/>
              </a:rPr>
              <a:t>Enrolls in Active &amp; Fit Program</a:t>
            </a:r>
            <a:endParaRPr lang="en-US" sz="1400" dirty="0"/>
          </a:p>
          <a:p>
            <a:pPr lvl="0" eaLnBrk="0" fontAlgn="base" hangingPunct="0">
              <a:spcBef>
                <a:spcPct val="0"/>
              </a:spcBef>
              <a:spcAft>
                <a:spcPct val="0"/>
              </a:spcAft>
              <a:buSzPts val="1200"/>
            </a:pPr>
            <a:endParaRPr lang="en-US" sz="1400" dirty="0"/>
          </a:p>
        </p:txBody>
      </p:sp>
      <p:sp>
        <p:nvSpPr>
          <p:cNvPr id="21" name="Rectangle 20">
            <a:extLst>
              <a:ext uri="{FF2B5EF4-FFF2-40B4-BE49-F238E27FC236}">
                <a16:creationId xmlns:a16="http://schemas.microsoft.com/office/drawing/2014/main" id="{824C4FC3-F308-487A-B786-0D6071D77FB1}"/>
              </a:ext>
            </a:extLst>
          </p:cNvPr>
          <p:cNvSpPr/>
          <p:nvPr/>
        </p:nvSpPr>
        <p:spPr>
          <a:xfrm>
            <a:off x="3020934" y="3676087"/>
            <a:ext cx="1993853" cy="748779"/>
          </a:xfrm>
          <a:prstGeom prst="rect">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ECA830D1-601D-46F7-B677-5152D8F95E46}"/>
              </a:ext>
            </a:extLst>
          </p:cNvPr>
          <p:cNvSpPr/>
          <p:nvPr/>
        </p:nvSpPr>
        <p:spPr>
          <a:xfrm>
            <a:off x="4472126" y="3676087"/>
            <a:ext cx="910546" cy="748779"/>
          </a:xfrm>
          <a:prstGeom prst="rightArrow">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E5279A4C-660D-4494-BFAF-ADBB898189A0}"/>
              </a:ext>
            </a:extLst>
          </p:cNvPr>
          <p:cNvSpPr txBox="1"/>
          <p:nvPr/>
        </p:nvSpPr>
        <p:spPr bwMode="black">
          <a:xfrm>
            <a:off x="3201332" y="3634881"/>
            <a:ext cx="1638679" cy="831189"/>
          </a:xfrm>
          <a:prstGeom prst="rect">
            <a:avLst/>
          </a:prstGeom>
        </p:spPr>
        <p:txBody>
          <a:bodyPr wrap="square" rtlCol="0" anchor="ctr">
            <a:spAutoFit/>
          </a:bodyPr>
          <a:lstStyle/>
          <a:p>
            <a:pPr algn="ctr"/>
            <a:r>
              <a:rPr lang="en-US" sz="1600" b="1" dirty="0">
                <a:solidFill>
                  <a:schemeClr val="bg1"/>
                </a:solidFill>
              </a:rPr>
              <a:t>How can BorgWarner help?</a:t>
            </a:r>
          </a:p>
        </p:txBody>
      </p:sp>
      <p:sp>
        <p:nvSpPr>
          <p:cNvPr id="32" name="TextBox 31">
            <a:extLst>
              <a:ext uri="{FF2B5EF4-FFF2-40B4-BE49-F238E27FC236}">
                <a16:creationId xmlns:a16="http://schemas.microsoft.com/office/drawing/2014/main" id="{502D1F50-B15C-4F41-B4E7-B9F068CFC531}"/>
              </a:ext>
            </a:extLst>
          </p:cNvPr>
          <p:cNvSpPr txBox="1"/>
          <p:nvPr/>
        </p:nvSpPr>
        <p:spPr bwMode="black">
          <a:xfrm>
            <a:off x="896837" y="3301387"/>
            <a:ext cx="1993853" cy="1815882"/>
          </a:xfrm>
          <a:prstGeom prst="rect">
            <a:avLst/>
          </a:prstGeom>
          <a:solidFill>
            <a:schemeClr val="accent5"/>
          </a:solidFill>
        </p:spPr>
        <p:txBody>
          <a:bodyPr wrap="square" rtlCol="0" anchor="ctr">
            <a:spAutoFit/>
          </a:bodyPr>
          <a:lstStyle/>
          <a:p>
            <a:pPr marL="285807" indent="-285807">
              <a:buFont typeface="Arial" panose="020B0604020202020204" pitchFamily="34" charset="0"/>
              <a:buChar char="•"/>
            </a:pPr>
            <a:r>
              <a:rPr lang="en-US" sz="1400" dirty="0"/>
              <a:t>Cancer scare</a:t>
            </a:r>
          </a:p>
          <a:p>
            <a:pPr marL="285807" indent="-285807">
              <a:buFont typeface="Arial" panose="020B0604020202020204" pitchFamily="34" charset="0"/>
              <a:buChar char="•"/>
            </a:pPr>
            <a:r>
              <a:rPr lang="en-US" sz="1400" dirty="0"/>
              <a:t>Wife is diabetic</a:t>
            </a:r>
          </a:p>
          <a:p>
            <a:pPr marL="285807" indent="-285807">
              <a:buFont typeface="Arial" panose="020B0604020202020204" pitchFamily="34" charset="0"/>
              <a:buChar char="•"/>
            </a:pPr>
            <a:r>
              <a:rPr lang="en-US" sz="1400" dirty="0"/>
              <a:t>Takes 3 brand medications</a:t>
            </a:r>
          </a:p>
          <a:p>
            <a:pPr marL="285807" indent="-285807">
              <a:buFont typeface="Arial" panose="020B0604020202020204" pitchFamily="34" charset="0"/>
              <a:buChar char="•"/>
            </a:pPr>
            <a:r>
              <a:rPr lang="en-US" sz="1400" dirty="0"/>
              <a:t>Stressed over elderly mother</a:t>
            </a:r>
          </a:p>
          <a:p>
            <a:pPr marL="285807" indent="-285807">
              <a:buFont typeface="Arial" panose="020B0604020202020204" pitchFamily="34" charset="0"/>
              <a:buChar char="•"/>
            </a:pPr>
            <a:r>
              <a:rPr lang="en-US" sz="1400" dirty="0"/>
              <a:t>Travels often for business</a:t>
            </a:r>
          </a:p>
        </p:txBody>
      </p:sp>
      <p:pic>
        <p:nvPicPr>
          <p:cNvPr id="33" name="Picture 32">
            <a:extLst>
              <a:ext uri="{FF2B5EF4-FFF2-40B4-BE49-F238E27FC236}">
                <a16:creationId xmlns:a16="http://schemas.microsoft.com/office/drawing/2014/main" id="{5FE2827A-603C-4F3F-851A-A14A79C660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900" y="1052918"/>
            <a:ext cx="2015084" cy="1989419"/>
          </a:xfrm>
          <a:prstGeom prst="rect">
            <a:avLst/>
          </a:prstGeom>
        </p:spPr>
      </p:pic>
    </p:spTree>
    <p:custDataLst>
      <p:tags r:id="rId1"/>
    </p:custDataLst>
    <p:extLst>
      <p:ext uri="{BB962C8B-B14F-4D97-AF65-F5344CB8AC3E}">
        <p14:creationId xmlns:p14="http://schemas.microsoft.com/office/powerpoint/2010/main" val="529113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ppt_x"/>
                                          </p:val>
                                        </p:tav>
                                        <p:tav tm="100000">
                                          <p:val>
                                            <p:strVal val="#ppt_x"/>
                                          </p:val>
                                        </p:tav>
                                      </p:tavLst>
                                    </p:anim>
                                    <p:anim calcmode="lin" valueType="num">
                                      <p:cBhvr additive="base">
                                        <p:cTn id="39" dur="500" fill="hold"/>
                                        <p:tgtEl>
                                          <p:spTgt spid="2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ppt_x"/>
                                          </p:val>
                                        </p:tav>
                                        <p:tav tm="100000">
                                          <p:val>
                                            <p:strVal val="#ppt_x"/>
                                          </p:val>
                                        </p:tav>
                                      </p:tavLst>
                                    </p:anim>
                                    <p:anim calcmode="lin" valueType="num">
                                      <p:cBhvr additive="base">
                                        <p:cTn id="59" dur="500" fill="hold"/>
                                        <p:tgtEl>
                                          <p:spTgt spid="2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ppt_x"/>
                                          </p:val>
                                        </p:tav>
                                        <p:tav tm="100000">
                                          <p:val>
                                            <p:strVal val="#ppt_x"/>
                                          </p:val>
                                        </p:tav>
                                      </p:tavLst>
                                    </p:anim>
                                    <p:anim calcmode="lin" valueType="num">
                                      <p:cBhvr additive="base">
                                        <p:cTn id="63" dur="500" fill="hold"/>
                                        <p:tgtEl>
                                          <p:spTgt spid="2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fill="hold"/>
                                        <p:tgtEl>
                                          <p:spTgt spid="22"/>
                                        </p:tgtEl>
                                        <p:attrNameLst>
                                          <p:attrName>ppt_x</p:attrName>
                                        </p:attrNameLst>
                                      </p:cBhvr>
                                      <p:tavLst>
                                        <p:tav tm="0">
                                          <p:val>
                                            <p:strVal val="#ppt_x"/>
                                          </p:val>
                                        </p:tav>
                                        <p:tav tm="100000">
                                          <p:val>
                                            <p:strVal val="#ppt_x"/>
                                          </p:val>
                                        </p:tav>
                                      </p:tavLst>
                                    </p:anim>
                                    <p:anim calcmode="lin" valueType="num">
                                      <p:cBhvr additive="base">
                                        <p:cTn id="67" dur="500" fill="hold"/>
                                        <p:tgtEl>
                                          <p:spTgt spid="2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fill="hold"/>
                                        <p:tgtEl>
                                          <p:spTgt spid="31"/>
                                        </p:tgtEl>
                                        <p:attrNameLst>
                                          <p:attrName>ppt_x</p:attrName>
                                        </p:attrNameLst>
                                      </p:cBhvr>
                                      <p:tavLst>
                                        <p:tav tm="0">
                                          <p:val>
                                            <p:strVal val="#ppt_x"/>
                                          </p:val>
                                        </p:tav>
                                        <p:tav tm="100000">
                                          <p:val>
                                            <p:strVal val="#ppt_x"/>
                                          </p:val>
                                        </p:tav>
                                      </p:tavLst>
                                    </p:anim>
                                    <p:anim calcmode="lin" valueType="num">
                                      <p:cBhvr additive="base">
                                        <p:cTn id="71" dur="500" fill="hold"/>
                                        <p:tgtEl>
                                          <p:spTgt spid="3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1" grpId="0"/>
      <p:bldP spid="23" grpId="0" animBg="1"/>
      <p:bldP spid="24" grpId="0" animBg="1"/>
      <p:bldP spid="25" grpId="0"/>
      <p:bldP spid="26" grpId="0"/>
      <p:bldP spid="28" grpId="0" animBg="1"/>
      <p:bldP spid="29" grpId="0" animBg="1"/>
      <p:bldP spid="30" grpId="0" animBg="1"/>
      <p:bldP spid="36" grpId="0"/>
      <p:bldP spid="38" grpId="0"/>
      <p:bldP spid="27" grpId="0"/>
      <p:bldP spid="21" grpId="0" animBg="1"/>
      <p:bldP spid="31" grpId="0" animBg="1"/>
      <p:bldP spid="22" grpId="0"/>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454" y="235559"/>
            <a:ext cx="10978515" cy="853638"/>
          </a:xfrm>
        </p:spPr>
        <p:txBody>
          <a:bodyPr/>
          <a:lstStyle/>
          <a:p>
            <a:pPr algn="ctr"/>
            <a:r>
              <a:rPr lang="en-US" dirty="0"/>
              <a:t>Actions to Take Soon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510" y="1466111"/>
            <a:ext cx="6437584" cy="4289040"/>
          </a:xfrm>
          <a:prstGeom prst="rect">
            <a:avLst/>
          </a:prstGeom>
        </p:spPr>
      </p:pic>
      <p:pic>
        <p:nvPicPr>
          <p:cNvPr id="4" name="Picture 3">
            <a:extLst>
              <a:ext uri="{FF2B5EF4-FFF2-40B4-BE49-F238E27FC236}">
                <a16:creationId xmlns:a16="http://schemas.microsoft.com/office/drawing/2014/main" id="{96E206E4-F93D-4BA0-8C8B-931F87E8D24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960" y="1302090"/>
            <a:ext cx="7912430" cy="4453061"/>
          </a:xfrm>
          <a:prstGeom prst="rect">
            <a:avLst/>
          </a:prstGeom>
        </p:spPr>
      </p:pic>
    </p:spTree>
    <p:extLst>
      <p:ext uri="{BB962C8B-B14F-4D97-AF65-F5344CB8AC3E}">
        <p14:creationId xmlns:p14="http://schemas.microsoft.com/office/powerpoint/2010/main" val="31400430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8416" y="103633"/>
            <a:ext cx="11169569" cy="953398"/>
          </a:xfrm>
        </p:spPr>
        <p:txBody>
          <a:bodyPr>
            <a:normAutofit/>
          </a:bodyPr>
          <a:lstStyle/>
          <a:p>
            <a:r>
              <a:rPr lang="en-US" sz="4000" dirty="0"/>
              <a:t>Mobile Phone App – Download and Setup</a:t>
            </a:r>
          </a:p>
        </p:txBody>
      </p:sp>
      <p:pic>
        <p:nvPicPr>
          <p:cNvPr id="2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10046" y="1631961"/>
            <a:ext cx="1871673" cy="33134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00422" y="1631961"/>
            <a:ext cx="1854774" cy="33134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53457" y="1631961"/>
            <a:ext cx="1866349" cy="33134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Left Arrow 15"/>
          <p:cNvSpPr/>
          <p:nvPr/>
        </p:nvSpPr>
        <p:spPr bwMode="auto">
          <a:xfrm rot="10800000">
            <a:off x="3670578" y="2733288"/>
            <a:ext cx="514469" cy="400143"/>
          </a:xfrm>
          <a:prstGeom prst="leftArrow">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68596" tIns="34298" rIns="68596" bIns="34298" numCol="1" rtlCol="0" anchor="t" anchorCtr="0" compatLnSpc="1">
            <a:prstTxWarp prst="textNoShape">
              <a:avLst/>
            </a:prstTxWarp>
          </a:bodyPr>
          <a:lstStyle/>
          <a:p>
            <a:pPr defTabSz="685937" eaLnBrk="0" fontAlgn="base" hangingPunct="0">
              <a:spcBef>
                <a:spcPct val="0"/>
              </a:spcBef>
              <a:spcAft>
                <a:spcPct val="0"/>
              </a:spcAft>
            </a:pPr>
            <a:endParaRPr lang="en-US" b="1">
              <a:latin typeface="Arial" charset="0"/>
            </a:endParaRPr>
          </a:p>
        </p:txBody>
      </p:sp>
      <p:sp>
        <p:nvSpPr>
          <p:cNvPr id="25" name="Left Arrow 15"/>
          <p:cNvSpPr/>
          <p:nvPr/>
        </p:nvSpPr>
        <p:spPr bwMode="auto">
          <a:xfrm rot="10800000">
            <a:off x="6813335" y="2704574"/>
            <a:ext cx="514469" cy="400143"/>
          </a:xfrm>
          <a:prstGeom prst="leftArrow">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68596" tIns="34298" rIns="68596" bIns="34298" numCol="1" rtlCol="0" anchor="t" anchorCtr="0" compatLnSpc="1">
            <a:prstTxWarp prst="textNoShape">
              <a:avLst/>
            </a:prstTxWarp>
          </a:bodyPr>
          <a:lstStyle/>
          <a:p>
            <a:pPr defTabSz="685937" eaLnBrk="0" fontAlgn="base" hangingPunct="0">
              <a:spcBef>
                <a:spcPct val="0"/>
              </a:spcBef>
              <a:spcAft>
                <a:spcPct val="0"/>
              </a:spcAft>
            </a:pPr>
            <a:endParaRPr lang="en-US" b="1">
              <a:latin typeface="Arial" charset="0"/>
            </a:endParaRPr>
          </a:p>
        </p:txBody>
      </p:sp>
      <p:sp>
        <p:nvSpPr>
          <p:cNvPr id="8" name="Content Placeholder 2">
            <a:extLst>
              <a:ext uri="{FF2B5EF4-FFF2-40B4-BE49-F238E27FC236}">
                <a16:creationId xmlns:a16="http://schemas.microsoft.com/office/drawing/2014/main" id="{CFE6D680-DB50-4AA0-8D44-A7B692FFB037}"/>
              </a:ext>
            </a:extLst>
          </p:cNvPr>
          <p:cNvSpPr txBox="1">
            <a:spLocks/>
          </p:cNvSpPr>
          <p:nvPr/>
        </p:nvSpPr>
        <p:spPr>
          <a:xfrm>
            <a:off x="1792372" y="1075172"/>
            <a:ext cx="7270193" cy="953397"/>
          </a:xfrm>
          <a:prstGeom prst="rect">
            <a:avLst/>
          </a:prstGeom>
        </p:spPr>
        <p:txBody>
          <a:bodyPr>
            <a:normAutofit/>
          </a:bodyPr>
          <a:lstStyle>
            <a:lvl1pPr marL="285750" indent="-285750" algn="l" defTabSz="914400" rtl="0" eaLnBrk="1" latinLnBrk="0" hangingPunct="1">
              <a:spcBef>
                <a:spcPts val="1000"/>
              </a:spcBef>
              <a:buClr>
                <a:schemeClr val="accent1"/>
              </a:buClr>
              <a:buSzPct val="120000"/>
              <a:buFont typeface="Wingdings" pitchFamily="2" charset="2"/>
              <a:buChar char="§"/>
              <a:defRPr sz="2000" kern="1200">
                <a:solidFill>
                  <a:schemeClr val="tx1"/>
                </a:solidFill>
                <a:latin typeface="+mn-lt"/>
                <a:ea typeface="+mn-ea"/>
                <a:cs typeface="+mn-cs"/>
              </a:defRPr>
            </a:lvl1pPr>
            <a:lvl2pPr marL="571500" indent="-228600" algn="l" defTabSz="914400" rtl="0" eaLnBrk="1" latinLnBrk="0" hangingPunct="1">
              <a:spcBef>
                <a:spcPts val="600"/>
              </a:spcBef>
              <a:buClr>
                <a:schemeClr val="accent1"/>
              </a:buClr>
              <a:buSzPct val="120000"/>
              <a:buFont typeface="Wingdings" pitchFamily="2" charset="2"/>
              <a:buChar char="§"/>
              <a:defRPr sz="1800" kern="1200">
                <a:solidFill>
                  <a:schemeClr val="tx1"/>
                </a:solidFill>
                <a:latin typeface="+mn-lt"/>
                <a:ea typeface="+mn-ea"/>
                <a:cs typeface="+mn-cs"/>
              </a:defRPr>
            </a:lvl2pPr>
            <a:lvl3pPr marL="857250" indent="-228600" algn="l" defTabSz="914400" rtl="0" eaLnBrk="1" latinLnBrk="0" hangingPunct="1">
              <a:spcBef>
                <a:spcPts val="400"/>
              </a:spcBef>
              <a:buClr>
                <a:schemeClr val="accent1"/>
              </a:buClr>
              <a:buSzPct val="120000"/>
              <a:buFont typeface="Wingdings" pitchFamily="2" charset="2"/>
              <a:buChar char="§"/>
              <a:defRPr sz="1800" kern="1200">
                <a:solidFill>
                  <a:schemeClr val="tx1"/>
                </a:solidFill>
                <a:latin typeface="+mn-lt"/>
                <a:ea typeface="+mn-ea"/>
                <a:cs typeface="+mn-cs"/>
              </a:defRPr>
            </a:lvl3pPr>
            <a:lvl4pPr marL="1143000" indent="-228600" algn="l" defTabSz="914400" rtl="0" eaLnBrk="1" latinLnBrk="0" hangingPunct="1">
              <a:spcBef>
                <a:spcPts val="200"/>
              </a:spcBef>
              <a:buClr>
                <a:schemeClr val="accent1"/>
              </a:buClr>
              <a:buSzPct val="120000"/>
              <a:buFont typeface="Wingdings" pitchFamily="2" charset="2"/>
              <a:buChar char="§"/>
              <a:defRPr sz="1800" kern="1200">
                <a:solidFill>
                  <a:schemeClr val="tx1"/>
                </a:solidFill>
                <a:latin typeface="+mn-lt"/>
                <a:ea typeface="+mn-ea"/>
                <a:cs typeface="+mn-cs"/>
              </a:defRPr>
            </a:lvl4pPr>
            <a:lvl5pPr marL="1428750" indent="-228600" algn="l" defTabSz="914400" rtl="0" eaLnBrk="1" latinLnBrk="0" hangingPunct="1">
              <a:spcBef>
                <a:spcPts val="200"/>
              </a:spcBef>
              <a:buClr>
                <a:schemeClr val="accent1"/>
              </a:buClr>
              <a:buSzPct val="120000"/>
              <a:buFont typeface="Wingdings" pitchFamily="2"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Aft>
                <a:spcPts val="600"/>
              </a:spcAft>
              <a:buNone/>
            </a:pPr>
            <a:r>
              <a:rPr lang="en-US" sz="1800" dirty="0"/>
              <a:t>Download the free Workday Mobile App for iPhone, iPad, or Android</a:t>
            </a:r>
          </a:p>
        </p:txBody>
      </p:sp>
      <p:sp>
        <p:nvSpPr>
          <p:cNvPr id="9" name="TextBox 8">
            <a:extLst>
              <a:ext uri="{FF2B5EF4-FFF2-40B4-BE49-F238E27FC236}">
                <a16:creationId xmlns:a16="http://schemas.microsoft.com/office/drawing/2014/main" id="{EBC921EA-D384-4BB6-A4A5-392CC8BC9068}"/>
              </a:ext>
            </a:extLst>
          </p:cNvPr>
          <p:cNvSpPr txBox="1"/>
          <p:nvPr/>
        </p:nvSpPr>
        <p:spPr bwMode="black">
          <a:xfrm>
            <a:off x="2367827" y="5126134"/>
            <a:ext cx="7542341" cy="738835"/>
          </a:xfrm>
          <a:prstGeom prst="rect">
            <a:avLst/>
          </a:prstGeom>
          <a:solidFill>
            <a:schemeClr val="accent1"/>
          </a:solidFill>
        </p:spPr>
        <p:txBody>
          <a:bodyPr wrap="square" rtlCol="0" anchor="ctr">
            <a:spAutoFit/>
          </a:bodyPr>
          <a:lstStyle/>
          <a:p>
            <a:pPr algn="ctr"/>
            <a:r>
              <a:rPr lang="en-US" sz="1400" dirty="0">
                <a:solidFill>
                  <a:schemeClr val="bg1"/>
                </a:solidFill>
              </a:rPr>
              <a:t>Use your current Workday User Name and Password to log in this year</a:t>
            </a:r>
          </a:p>
          <a:p>
            <a:pPr algn="ctr"/>
            <a:endParaRPr lang="en-US" sz="1400" dirty="0">
              <a:solidFill>
                <a:schemeClr val="bg1"/>
              </a:solidFill>
            </a:endParaRPr>
          </a:p>
          <a:p>
            <a:pPr algn="ctr"/>
            <a:r>
              <a:rPr lang="en-US" sz="1400" dirty="0">
                <a:solidFill>
                  <a:schemeClr val="bg1"/>
                </a:solidFill>
              </a:rPr>
              <a:t>Enable Touch ID or Face ID to make it easier to access and reset your password in the future</a:t>
            </a:r>
          </a:p>
        </p:txBody>
      </p:sp>
      <p:pic>
        <p:nvPicPr>
          <p:cNvPr id="10" name="Picture 9">
            <a:extLst>
              <a:ext uri="{FF2B5EF4-FFF2-40B4-BE49-F238E27FC236}">
                <a16:creationId xmlns:a16="http://schemas.microsoft.com/office/drawing/2014/main" id="{26F32E97-BB5D-4340-9433-3B3C4FDF88B4}"/>
              </a:ext>
            </a:extLst>
          </p:cNvPr>
          <p:cNvPicPr>
            <a:picLocks noChangeAspect="1"/>
          </p:cNvPicPr>
          <p:nvPr/>
        </p:nvPicPr>
        <p:blipFill rotWithShape="1">
          <a:blip r:embed="rId6"/>
          <a:srcRect l="12602" r="27070"/>
          <a:stretch/>
        </p:blipFill>
        <p:spPr>
          <a:xfrm>
            <a:off x="1395695" y="5035757"/>
            <a:ext cx="990659" cy="919589"/>
          </a:xfrm>
          <a:prstGeom prst="rect">
            <a:avLst/>
          </a:prstGeom>
        </p:spPr>
      </p:pic>
      <p:sp>
        <p:nvSpPr>
          <p:cNvPr id="2" name="Oval 1">
            <a:extLst>
              <a:ext uri="{FF2B5EF4-FFF2-40B4-BE49-F238E27FC236}">
                <a16:creationId xmlns:a16="http://schemas.microsoft.com/office/drawing/2014/main" id="{CA189994-3B92-4B6F-BA06-433A7A1E7E16}"/>
              </a:ext>
            </a:extLst>
          </p:cNvPr>
          <p:cNvSpPr/>
          <p:nvPr/>
        </p:nvSpPr>
        <p:spPr>
          <a:xfrm>
            <a:off x="4700422" y="2312441"/>
            <a:ext cx="1854774" cy="570111"/>
          </a:xfrm>
          <a:prstGeom prst="ellipse">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08019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7600" y="-39569"/>
            <a:ext cx="9891080" cy="1007309"/>
          </a:xfrm>
        </p:spPr>
        <p:txBody>
          <a:bodyPr>
            <a:normAutofit/>
          </a:bodyPr>
          <a:lstStyle/>
          <a:p>
            <a:r>
              <a:rPr lang="en-US" sz="4000" dirty="0"/>
              <a:t>How to Reset Your Workday Password</a:t>
            </a:r>
          </a:p>
        </p:txBody>
      </p:sp>
      <p:pic>
        <p:nvPicPr>
          <p:cNvPr id="4" name="Picture 3">
            <a:extLst>
              <a:ext uri="{FF2B5EF4-FFF2-40B4-BE49-F238E27FC236}">
                <a16:creationId xmlns:a16="http://schemas.microsoft.com/office/drawing/2014/main" id="{E6D79EB2-4FE4-4A63-A718-9A9062851223}"/>
              </a:ext>
            </a:extLst>
          </p:cNvPr>
          <p:cNvPicPr>
            <a:picLocks noChangeAspect="1"/>
          </p:cNvPicPr>
          <p:nvPr/>
        </p:nvPicPr>
        <p:blipFill rotWithShape="1">
          <a:blip r:embed="rId3"/>
          <a:srcRect l="3858" r="3858" b="4826"/>
          <a:stretch/>
        </p:blipFill>
        <p:spPr>
          <a:xfrm>
            <a:off x="2188443" y="1441561"/>
            <a:ext cx="2168709" cy="2160882"/>
          </a:xfrm>
          <a:prstGeom prst="rect">
            <a:avLst/>
          </a:prstGeom>
        </p:spPr>
      </p:pic>
      <p:sp>
        <p:nvSpPr>
          <p:cNvPr id="5" name="TextBox 4">
            <a:extLst>
              <a:ext uri="{FF2B5EF4-FFF2-40B4-BE49-F238E27FC236}">
                <a16:creationId xmlns:a16="http://schemas.microsoft.com/office/drawing/2014/main" id="{0C9F27DF-D245-4B26-9A91-C720AD1BDEDE}"/>
              </a:ext>
            </a:extLst>
          </p:cNvPr>
          <p:cNvSpPr txBox="1"/>
          <p:nvPr/>
        </p:nvSpPr>
        <p:spPr bwMode="black">
          <a:xfrm>
            <a:off x="1566641" y="855417"/>
            <a:ext cx="3585122" cy="492557"/>
          </a:xfrm>
          <a:prstGeom prst="rect">
            <a:avLst/>
          </a:prstGeom>
        </p:spPr>
        <p:txBody>
          <a:bodyPr wrap="square" rtlCol="0" anchor="ctr">
            <a:spAutoFit/>
          </a:bodyPr>
          <a:lstStyle/>
          <a:p>
            <a:pPr algn="ctr"/>
            <a:r>
              <a:rPr lang="en-US" sz="1300" dirty="0"/>
              <a:t>If you have forgotten your Workday password,     click on “Forgot Password”</a:t>
            </a:r>
          </a:p>
        </p:txBody>
      </p:sp>
      <p:sp>
        <p:nvSpPr>
          <p:cNvPr id="6" name="Oval 5">
            <a:extLst>
              <a:ext uri="{FF2B5EF4-FFF2-40B4-BE49-F238E27FC236}">
                <a16:creationId xmlns:a16="http://schemas.microsoft.com/office/drawing/2014/main" id="{EC9A015F-4437-4D1A-A892-22A2DEB57C29}"/>
              </a:ext>
            </a:extLst>
          </p:cNvPr>
          <p:cNvSpPr/>
          <p:nvPr/>
        </p:nvSpPr>
        <p:spPr>
          <a:xfrm>
            <a:off x="2679570" y="3215330"/>
            <a:ext cx="1016235" cy="320114"/>
          </a:xfrm>
          <a:prstGeom prst="ellipse">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BEE174B-81DC-415E-B506-3B7C4B18C012}"/>
              </a:ext>
            </a:extLst>
          </p:cNvPr>
          <p:cNvSpPr txBox="1"/>
          <p:nvPr/>
        </p:nvSpPr>
        <p:spPr bwMode="black">
          <a:xfrm>
            <a:off x="5789250" y="835726"/>
            <a:ext cx="4189430" cy="615695"/>
          </a:xfrm>
          <a:prstGeom prst="rect">
            <a:avLst/>
          </a:prstGeom>
        </p:spPr>
        <p:txBody>
          <a:bodyPr wrap="square" rtlCol="0" anchor="ctr">
            <a:spAutoFit/>
          </a:bodyPr>
          <a:lstStyle/>
          <a:p>
            <a:pPr algn="ctr"/>
            <a:r>
              <a:rPr lang="en-US" sz="1300" dirty="0"/>
              <a:t>Input your Username</a:t>
            </a:r>
          </a:p>
          <a:p>
            <a:pPr algn="ctr"/>
            <a:r>
              <a:rPr lang="en-US" sz="1050" dirty="0"/>
              <a:t>Note: User Name for hourly employees is their Workday ID; User Name for salary employees is their BorgWarner email address</a:t>
            </a:r>
          </a:p>
        </p:txBody>
      </p:sp>
      <p:pic>
        <p:nvPicPr>
          <p:cNvPr id="7" name="Picture 6">
            <a:extLst>
              <a:ext uri="{FF2B5EF4-FFF2-40B4-BE49-F238E27FC236}">
                <a16:creationId xmlns:a16="http://schemas.microsoft.com/office/drawing/2014/main" id="{C945DC87-1830-4DDB-A7B2-F3ED017E078F}"/>
              </a:ext>
            </a:extLst>
          </p:cNvPr>
          <p:cNvPicPr>
            <a:picLocks noChangeAspect="1"/>
          </p:cNvPicPr>
          <p:nvPr/>
        </p:nvPicPr>
        <p:blipFill rotWithShape="1">
          <a:blip r:embed="rId4"/>
          <a:srcRect l="7220" r="8899"/>
          <a:stretch/>
        </p:blipFill>
        <p:spPr>
          <a:xfrm>
            <a:off x="6609444" y="1423465"/>
            <a:ext cx="2293210" cy="2178977"/>
          </a:xfrm>
          <a:prstGeom prst="rect">
            <a:avLst/>
          </a:prstGeom>
        </p:spPr>
      </p:pic>
      <p:sp>
        <p:nvSpPr>
          <p:cNvPr id="17" name="TextBox 16">
            <a:extLst>
              <a:ext uri="{FF2B5EF4-FFF2-40B4-BE49-F238E27FC236}">
                <a16:creationId xmlns:a16="http://schemas.microsoft.com/office/drawing/2014/main" id="{3B956A66-612E-4D58-B61A-AD1F1AFCCE24}"/>
              </a:ext>
            </a:extLst>
          </p:cNvPr>
          <p:cNvSpPr txBox="1"/>
          <p:nvPr/>
        </p:nvSpPr>
        <p:spPr bwMode="black">
          <a:xfrm>
            <a:off x="1950422" y="3789615"/>
            <a:ext cx="2658008" cy="292456"/>
          </a:xfrm>
          <a:prstGeom prst="rect">
            <a:avLst/>
          </a:prstGeom>
        </p:spPr>
        <p:txBody>
          <a:bodyPr wrap="square" rtlCol="0" anchor="ctr">
            <a:spAutoFit/>
          </a:bodyPr>
          <a:lstStyle/>
          <a:p>
            <a:pPr algn="ctr"/>
            <a:r>
              <a:rPr lang="en-US" sz="1300" dirty="0"/>
              <a:t>Answer your Security Questions</a:t>
            </a:r>
          </a:p>
        </p:txBody>
      </p:sp>
      <p:pic>
        <p:nvPicPr>
          <p:cNvPr id="18" name="Picture 17">
            <a:extLst>
              <a:ext uri="{FF2B5EF4-FFF2-40B4-BE49-F238E27FC236}">
                <a16:creationId xmlns:a16="http://schemas.microsoft.com/office/drawing/2014/main" id="{DD9B598B-B06E-497C-884E-0502257221E7}"/>
              </a:ext>
            </a:extLst>
          </p:cNvPr>
          <p:cNvPicPr>
            <a:picLocks noChangeAspect="1"/>
          </p:cNvPicPr>
          <p:nvPr/>
        </p:nvPicPr>
        <p:blipFill rotWithShape="1">
          <a:blip r:embed="rId5"/>
          <a:srcRect b="19791"/>
          <a:stretch/>
        </p:blipFill>
        <p:spPr>
          <a:xfrm>
            <a:off x="2188443" y="4153321"/>
            <a:ext cx="2168709" cy="1877213"/>
          </a:xfrm>
          <a:prstGeom prst="rect">
            <a:avLst/>
          </a:prstGeom>
        </p:spPr>
      </p:pic>
      <p:sp>
        <p:nvSpPr>
          <p:cNvPr id="19" name="TextBox 18">
            <a:extLst>
              <a:ext uri="{FF2B5EF4-FFF2-40B4-BE49-F238E27FC236}">
                <a16:creationId xmlns:a16="http://schemas.microsoft.com/office/drawing/2014/main" id="{E799D515-5023-46AD-A410-E7A27BB9E446}"/>
              </a:ext>
            </a:extLst>
          </p:cNvPr>
          <p:cNvSpPr txBox="1"/>
          <p:nvPr/>
        </p:nvSpPr>
        <p:spPr bwMode="black">
          <a:xfrm>
            <a:off x="5789250" y="3617835"/>
            <a:ext cx="4034454" cy="492557"/>
          </a:xfrm>
          <a:prstGeom prst="rect">
            <a:avLst/>
          </a:prstGeom>
        </p:spPr>
        <p:txBody>
          <a:bodyPr wrap="square" rtlCol="0" anchor="ctr">
            <a:spAutoFit/>
          </a:bodyPr>
          <a:lstStyle/>
          <a:p>
            <a:pPr algn="ctr"/>
            <a:r>
              <a:rPr lang="en-US" sz="1300" dirty="0"/>
              <a:t>Input your new password. If successful, you will receive a message at the top letting you know.</a:t>
            </a:r>
          </a:p>
        </p:txBody>
      </p:sp>
      <p:pic>
        <p:nvPicPr>
          <p:cNvPr id="20" name="Picture 19">
            <a:extLst>
              <a:ext uri="{FF2B5EF4-FFF2-40B4-BE49-F238E27FC236}">
                <a16:creationId xmlns:a16="http://schemas.microsoft.com/office/drawing/2014/main" id="{EE155F8F-8E02-4319-AE17-14E42A1E2869}"/>
              </a:ext>
            </a:extLst>
          </p:cNvPr>
          <p:cNvPicPr>
            <a:picLocks noChangeAspect="1"/>
          </p:cNvPicPr>
          <p:nvPr/>
        </p:nvPicPr>
        <p:blipFill rotWithShape="1">
          <a:blip r:embed="rId6"/>
          <a:srcRect t="5799" r="8179" b="30666"/>
          <a:stretch/>
        </p:blipFill>
        <p:spPr>
          <a:xfrm>
            <a:off x="6609444" y="4125783"/>
            <a:ext cx="2308562" cy="1904751"/>
          </a:xfrm>
          <a:prstGeom prst="rect">
            <a:avLst/>
          </a:prstGeom>
        </p:spPr>
      </p:pic>
    </p:spTree>
    <p:extLst>
      <p:ext uri="{BB962C8B-B14F-4D97-AF65-F5344CB8AC3E}">
        <p14:creationId xmlns:p14="http://schemas.microsoft.com/office/powerpoint/2010/main" val="330930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841" y="144815"/>
            <a:ext cx="8231505" cy="735183"/>
          </a:xfrm>
        </p:spPr>
        <p:txBody>
          <a:bodyPr>
            <a:normAutofit/>
          </a:bodyPr>
          <a:lstStyle/>
          <a:p>
            <a:r>
              <a:rPr lang="en-US" sz="4000" dirty="0"/>
              <a:t>Enrolling Online</a:t>
            </a:r>
          </a:p>
        </p:txBody>
      </p:sp>
      <p:sp>
        <p:nvSpPr>
          <p:cNvPr id="6" name="TextBox 5"/>
          <p:cNvSpPr txBox="1"/>
          <p:nvPr/>
        </p:nvSpPr>
        <p:spPr>
          <a:xfrm>
            <a:off x="4118843" y="810316"/>
            <a:ext cx="6553391" cy="1539239"/>
          </a:xfrm>
          <a:prstGeom prst="rect">
            <a:avLst/>
          </a:prstGeom>
          <a:noFill/>
        </p:spPr>
        <p:txBody>
          <a:bodyPr wrap="square" rtlCol="0">
            <a:spAutoFit/>
          </a:bodyPr>
          <a:lstStyle/>
          <a:p>
            <a:pPr algn="ctr">
              <a:spcAft>
                <a:spcPts val="600"/>
              </a:spcAft>
              <a:buClr>
                <a:schemeClr val="accent2"/>
              </a:buClr>
            </a:pPr>
            <a:r>
              <a:rPr lang="en-US" sz="2801" dirty="0">
                <a:solidFill>
                  <a:schemeClr val="tx2"/>
                </a:solidFill>
              </a:rPr>
              <a:t>Every employee must make</a:t>
            </a:r>
          </a:p>
          <a:p>
            <a:pPr algn="ctr">
              <a:spcAft>
                <a:spcPts val="600"/>
              </a:spcAft>
              <a:buClr>
                <a:schemeClr val="accent2"/>
              </a:buClr>
            </a:pPr>
            <a:r>
              <a:rPr lang="en-US" sz="2801" dirty="0">
                <a:solidFill>
                  <a:schemeClr val="tx2"/>
                </a:solidFill>
              </a:rPr>
              <a:t> their enrollment elections by </a:t>
            </a:r>
          </a:p>
          <a:p>
            <a:pPr algn="ctr">
              <a:spcAft>
                <a:spcPts val="600"/>
              </a:spcAft>
              <a:buClr>
                <a:schemeClr val="accent2"/>
              </a:buClr>
            </a:pPr>
            <a:r>
              <a:rPr lang="en-US" sz="2801" b="1" dirty="0">
                <a:solidFill>
                  <a:schemeClr val="tx2"/>
                </a:solidFill>
              </a:rPr>
              <a:t>November 20, 2020</a:t>
            </a:r>
          </a:p>
        </p:txBody>
      </p:sp>
      <p:sp>
        <p:nvSpPr>
          <p:cNvPr id="8" name="TextBox 7"/>
          <p:cNvSpPr txBox="1"/>
          <p:nvPr/>
        </p:nvSpPr>
        <p:spPr>
          <a:xfrm>
            <a:off x="1527443" y="4166362"/>
            <a:ext cx="2591400" cy="1570023"/>
          </a:xfrm>
          <a:prstGeom prst="rect">
            <a:avLst/>
          </a:prstGeom>
          <a:noFill/>
        </p:spPr>
        <p:txBody>
          <a:bodyPr wrap="square" rtlCol="0">
            <a:spAutoFit/>
          </a:bodyPr>
          <a:lstStyle/>
          <a:p>
            <a:pPr algn="ctr"/>
            <a:r>
              <a:rPr lang="en-US" sz="1800" dirty="0">
                <a:solidFill>
                  <a:srgbClr val="1E3282"/>
                </a:solidFill>
              </a:rPr>
              <a:t>Contact </a:t>
            </a:r>
            <a:r>
              <a:rPr lang="en-US" b="1" dirty="0">
                <a:solidFill>
                  <a:srgbClr val="82AA3C"/>
                </a:solidFill>
              </a:rPr>
              <a:t>HR Link </a:t>
            </a:r>
            <a:r>
              <a:rPr lang="en-US" sz="1800" dirty="0">
                <a:solidFill>
                  <a:srgbClr val="1E3282"/>
                </a:solidFill>
              </a:rPr>
              <a:t>for questions about  dependent eligibility</a:t>
            </a:r>
          </a:p>
          <a:p>
            <a:pPr algn="ctr"/>
            <a:endParaRPr lang="en-US" sz="1800" dirty="0"/>
          </a:p>
          <a:p>
            <a:pPr algn="ctr"/>
            <a:r>
              <a:rPr lang="en-US" sz="1800" b="1" dirty="0">
                <a:solidFill>
                  <a:srgbClr val="82AA3C"/>
                </a:solidFill>
              </a:rPr>
              <a:t>1-844-429-5465</a:t>
            </a:r>
          </a:p>
        </p:txBody>
      </p:sp>
      <p:sp>
        <p:nvSpPr>
          <p:cNvPr id="3" name="Rectangle 2"/>
          <p:cNvSpPr/>
          <p:nvPr/>
        </p:nvSpPr>
        <p:spPr>
          <a:xfrm>
            <a:off x="1454436" y="5634397"/>
            <a:ext cx="2883978" cy="369417"/>
          </a:xfrm>
          <a:prstGeom prst="rect">
            <a:avLst/>
          </a:prstGeom>
        </p:spPr>
        <p:txBody>
          <a:bodyPr wrap="square">
            <a:spAutoFit/>
          </a:bodyPr>
          <a:lstStyle/>
          <a:p>
            <a:pPr algn="ctr"/>
            <a:r>
              <a:rPr lang="en-US" sz="1800" dirty="0">
                <a:solidFill>
                  <a:srgbClr val="1E3282"/>
                </a:solidFill>
              </a:rPr>
              <a:t>hrlink@borgwarner.com</a:t>
            </a:r>
          </a:p>
        </p:txBody>
      </p:sp>
      <p:pic>
        <p:nvPicPr>
          <p:cNvPr id="5" name="Picture 4">
            <a:extLst>
              <a:ext uri="{FF2B5EF4-FFF2-40B4-BE49-F238E27FC236}">
                <a16:creationId xmlns:a16="http://schemas.microsoft.com/office/drawing/2014/main" id="{A7757676-57AA-4E5E-825F-9F9181F97A74}"/>
              </a:ext>
            </a:extLst>
          </p:cNvPr>
          <p:cNvPicPr>
            <a:picLocks noChangeAspect="1"/>
          </p:cNvPicPr>
          <p:nvPr/>
        </p:nvPicPr>
        <p:blipFill>
          <a:blip r:embed="rId3"/>
          <a:stretch>
            <a:fillRect/>
          </a:stretch>
        </p:blipFill>
        <p:spPr>
          <a:xfrm>
            <a:off x="4712096" y="2463755"/>
            <a:ext cx="5477771" cy="2632262"/>
          </a:xfrm>
          <a:prstGeom prst="rect">
            <a:avLst/>
          </a:prstGeom>
        </p:spPr>
      </p:pic>
      <p:pic>
        <p:nvPicPr>
          <p:cNvPr id="11" name="Content Placeholder 10" descr="A close up of a sign&#10;&#10;Description generated with very high confidence">
            <a:extLst>
              <a:ext uri="{FF2B5EF4-FFF2-40B4-BE49-F238E27FC236}">
                <a16:creationId xmlns:a16="http://schemas.microsoft.com/office/drawing/2014/main" id="{CE7BFFD7-1670-4D94-8A69-B1102C50277F}"/>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800952" y="935628"/>
            <a:ext cx="1898368" cy="1645927"/>
          </a:xfrm>
        </p:spPr>
      </p:pic>
      <p:sp>
        <p:nvSpPr>
          <p:cNvPr id="9" name="TextBox 8">
            <a:extLst>
              <a:ext uri="{FF2B5EF4-FFF2-40B4-BE49-F238E27FC236}">
                <a16:creationId xmlns:a16="http://schemas.microsoft.com/office/drawing/2014/main" id="{AF3A5468-3351-452A-A5E6-1E43EBEF6E60}"/>
              </a:ext>
            </a:extLst>
          </p:cNvPr>
          <p:cNvSpPr txBox="1"/>
          <p:nvPr/>
        </p:nvSpPr>
        <p:spPr>
          <a:xfrm>
            <a:off x="1454436" y="2551322"/>
            <a:ext cx="2591400" cy="1570023"/>
          </a:xfrm>
          <a:prstGeom prst="rect">
            <a:avLst/>
          </a:prstGeom>
          <a:noFill/>
        </p:spPr>
        <p:txBody>
          <a:bodyPr wrap="square" rtlCol="0">
            <a:spAutoFit/>
          </a:bodyPr>
          <a:lstStyle/>
          <a:p>
            <a:pPr algn="ctr"/>
            <a:r>
              <a:rPr lang="en-US" b="1" dirty="0">
                <a:solidFill>
                  <a:srgbClr val="1E3282"/>
                </a:solidFill>
              </a:rPr>
              <a:t>Open Enrollment:</a:t>
            </a:r>
          </a:p>
          <a:p>
            <a:pPr algn="ctr"/>
            <a:r>
              <a:rPr lang="en-US" b="1" u="sng" dirty="0">
                <a:solidFill>
                  <a:srgbClr val="82AA3C"/>
                </a:solidFill>
              </a:rPr>
              <a:t>11/02/20 to 11/20/20</a:t>
            </a:r>
            <a:endParaRPr lang="en-US" sz="1800" b="1" u="sng" dirty="0">
              <a:solidFill>
                <a:srgbClr val="82AA3C"/>
              </a:solidFill>
            </a:endParaRPr>
          </a:p>
        </p:txBody>
      </p:sp>
      <p:sp>
        <p:nvSpPr>
          <p:cNvPr id="4" name="Rectangle: Rounded Corners 3">
            <a:extLst>
              <a:ext uri="{FF2B5EF4-FFF2-40B4-BE49-F238E27FC236}">
                <a16:creationId xmlns:a16="http://schemas.microsoft.com/office/drawing/2014/main" id="{9FC4169E-F61F-4A97-B008-FD319E9D7D4C}"/>
              </a:ext>
            </a:extLst>
          </p:cNvPr>
          <p:cNvSpPr/>
          <p:nvPr/>
        </p:nvSpPr>
        <p:spPr>
          <a:xfrm>
            <a:off x="4764053" y="5210217"/>
            <a:ext cx="3515583" cy="75692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Consider using the mobile app this year!</a:t>
            </a:r>
          </a:p>
        </p:txBody>
      </p:sp>
      <p:pic>
        <p:nvPicPr>
          <p:cNvPr id="12" name="Picture 11">
            <a:extLst>
              <a:ext uri="{FF2B5EF4-FFF2-40B4-BE49-F238E27FC236}">
                <a16:creationId xmlns:a16="http://schemas.microsoft.com/office/drawing/2014/main" id="{6FF57947-5AF8-42D4-B219-0BB01EF8A27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133346" y="5117042"/>
            <a:ext cx="1529660" cy="1147246"/>
          </a:xfrm>
          <a:prstGeom prst="rect">
            <a:avLst/>
          </a:prstGeom>
        </p:spPr>
      </p:pic>
    </p:spTree>
    <p:extLst>
      <p:ext uri="{BB962C8B-B14F-4D97-AF65-F5344CB8AC3E}">
        <p14:creationId xmlns:p14="http://schemas.microsoft.com/office/powerpoint/2010/main" val="2653319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32035E21-7695-4853-AE89-86C6345797AB}"/>
              </a:ext>
            </a:extLst>
          </p:cNvPr>
          <p:cNvSpPr>
            <a:spLocks noGrp="1"/>
          </p:cNvSpPr>
          <p:nvPr>
            <p:ph idx="1"/>
          </p:nvPr>
        </p:nvSpPr>
        <p:spPr>
          <a:xfrm>
            <a:off x="370086" y="990829"/>
            <a:ext cx="11120873" cy="4877929"/>
          </a:xfrm>
        </p:spPr>
        <p:txBody>
          <a:bodyPr>
            <a:normAutofit/>
          </a:bodyPr>
          <a:lstStyle/>
          <a:p>
            <a:pPr marL="0" indent="0">
              <a:spcBef>
                <a:spcPts val="600"/>
              </a:spcBef>
              <a:spcAft>
                <a:spcPts val="600"/>
              </a:spcAft>
              <a:buClr>
                <a:schemeClr val="accent1"/>
              </a:buClr>
              <a:buNone/>
            </a:pPr>
            <a:r>
              <a:rPr lang="en-US" sz="2000" i="1" dirty="0">
                <a:solidFill>
                  <a:schemeClr val="accent1">
                    <a:lumMod val="75000"/>
                  </a:schemeClr>
                </a:solidFill>
              </a:rPr>
              <a:t>Within </a:t>
            </a:r>
            <a:r>
              <a:rPr lang="en-US" sz="2000" i="1" u="sng" dirty="0">
                <a:solidFill>
                  <a:schemeClr val="accent1">
                    <a:lumMod val="75000"/>
                  </a:schemeClr>
                </a:solidFill>
              </a:rPr>
              <a:t>30 days </a:t>
            </a:r>
            <a:r>
              <a:rPr lang="en-US" sz="2000" i="1" dirty="0">
                <a:solidFill>
                  <a:schemeClr val="accent1">
                    <a:lumMod val="75000"/>
                  </a:schemeClr>
                </a:solidFill>
              </a:rPr>
              <a:t>of a Qualifying Life Event you are able to make changes to your benefits.  This is the only time you may make changes outside our annual open enrollment period each year.</a:t>
            </a:r>
          </a:p>
          <a:p>
            <a:pPr>
              <a:spcBef>
                <a:spcPts val="600"/>
              </a:spcBef>
              <a:spcAft>
                <a:spcPts val="600"/>
              </a:spcAft>
              <a:buClr>
                <a:schemeClr val="accent1"/>
              </a:buClr>
            </a:pPr>
            <a:r>
              <a:rPr lang="en-US" sz="2000" dirty="0">
                <a:solidFill>
                  <a:schemeClr val="bg2"/>
                </a:solidFill>
              </a:rPr>
              <a:t>Examples of Qualifying Life events:</a:t>
            </a:r>
          </a:p>
          <a:p>
            <a:pPr lvl="1"/>
            <a:r>
              <a:rPr lang="en-US" sz="1800" dirty="0"/>
              <a:t>Birth of a Child</a:t>
            </a:r>
          </a:p>
          <a:p>
            <a:pPr lvl="1"/>
            <a:r>
              <a:rPr lang="en-US" sz="1800" dirty="0"/>
              <a:t>Marriage</a:t>
            </a:r>
          </a:p>
          <a:p>
            <a:pPr lvl="1"/>
            <a:r>
              <a:rPr lang="en-US" sz="1800" dirty="0"/>
              <a:t>Divorce</a:t>
            </a:r>
          </a:p>
          <a:p>
            <a:pPr lvl="1"/>
            <a:r>
              <a:rPr lang="en-US" sz="1800" dirty="0"/>
              <a:t>Spouse loses/gains outside coverage </a:t>
            </a:r>
          </a:p>
        </p:txBody>
      </p:sp>
      <p:sp>
        <p:nvSpPr>
          <p:cNvPr id="7" name="Rectangle 2">
            <a:extLst>
              <a:ext uri="{FF2B5EF4-FFF2-40B4-BE49-F238E27FC236}">
                <a16:creationId xmlns:a16="http://schemas.microsoft.com/office/drawing/2014/main" id="{BBD6CEB2-AB51-4505-9C81-547CD72DACCB}"/>
              </a:ext>
            </a:extLst>
          </p:cNvPr>
          <p:cNvSpPr txBox="1">
            <a:spLocks noChangeArrowheads="1"/>
          </p:cNvSpPr>
          <p:nvPr/>
        </p:nvSpPr>
        <p:spPr>
          <a:xfrm>
            <a:off x="232927" y="38100"/>
            <a:ext cx="7847368" cy="923758"/>
          </a:xfrm>
          <a:prstGeom prst="rect">
            <a:avLst/>
          </a:prstGeom>
        </p:spPr>
        <p:txBody>
          <a:bodyPr vert="horz" lIns="0" tIns="45731" rIns="91461" bIns="45731" rtlCol="0" anchor="ctr">
            <a:normAutofit/>
          </a:bodyPr>
          <a:lstStyle>
            <a:lvl1pPr algn="l" defTabSz="914400" rtl="0" eaLnBrk="1" latinLnBrk="0" hangingPunct="1">
              <a:lnSpc>
                <a:spcPct val="100000"/>
              </a:lnSpc>
              <a:spcBef>
                <a:spcPct val="0"/>
              </a:spcBef>
              <a:buNone/>
              <a:defRPr sz="3600" kern="1200">
                <a:solidFill>
                  <a:schemeClr val="tx2"/>
                </a:solidFill>
                <a:latin typeface="+mj-lt"/>
                <a:ea typeface="+mj-ea"/>
                <a:cs typeface="+mj-cs"/>
              </a:defRPr>
            </a:lvl1pPr>
          </a:lstStyle>
          <a:p>
            <a:pPr defTabSz="914583"/>
            <a:r>
              <a:rPr lang="en-US" sz="4000" dirty="0">
                <a:solidFill>
                  <a:srgbClr val="002369"/>
                </a:solidFill>
                <a:latin typeface="Arial"/>
              </a:rPr>
              <a:t>Qualifying Life Events</a:t>
            </a:r>
          </a:p>
        </p:txBody>
      </p:sp>
      <p:pic>
        <p:nvPicPr>
          <p:cNvPr id="8" name="Picture 7">
            <a:extLst>
              <a:ext uri="{FF2B5EF4-FFF2-40B4-BE49-F238E27FC236}">
                <a16:creationId xmlns:a16="http://schemas.microsoft.com/office/drawing/2014/main" id="{70D1229B-FA98-4823-966D-3D814B6454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3500" y="4114801"/>
            <a:ext cx="6500299" cy="1852216"/>
          </a:xfrm>
          <a:prstGeom prst="rect">
            <a:avLst/>
          </a:prstGeom>
        </p:spPr>
      </p:pic>
    </p:spTree>
    <p:extLst>
      <p:ext uri="{BB962C8B-B14F-4D97-AF65-F5344CB8AC3E}">
        <p14:creationId xmlns:p14="http://schemas.microsoft.com/office/powerpoint/2010/main" val="9174004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68813" y="5491048"/>
            <a:ext cx="5047396" cy="461665"/>
          </a:xfrm>
          <a:prstGeom prst="rect">
            <a:avLst/>
          </a:prstGeom>
          <a:solidFill>
            <a:schemeClr val="bg1"/>
          </a:solidFill>
        </p:spPr>
        <p:txBody>
          <a:bodyPr wrap="square" rtlCol="0">
            <a:spAutoFit/>
          </a:bodyPr>
          <a:lstStyle/>
          <a:p>
            <a:pPr algn="ctr"/>
            <a:r>
              <a:rPr lang="en-US" b="1" dirty="0">
                <a:solidFill>
                  <a:schemeClr val="tx2"/>
                </a:solidFill>
              </a:rPr>
              <a:t>www.borgwarner.com/benefits</a:t>
            </a:r>
          </a:p>
        </p:txBody>
      </p:sp>
      <p:sp>
        <p:nvSpPr>
          <p:cNvPr id="2" name="Title 1"/>
          <p:cNvSpPr>
            <a:spLocks noGrp="1"/>
          </p:cNvSpPr>
          <p:nvPr>
            <p:ph type="title"/>
          </p:nvPr>
        </p:nvSpPr>
        <p:spPr>
          <a:xfrm>
            <a:off x="136905" y="141212"/>
            <a:ext cx="8231505" cy="735183"/>
          </a:xfrm>
        </p:spPr>
        <p:txBody>
          <a:bodyPr>
            <a:normAutofit/>
          </a:bodyPr>
          <a:lstStyle/>
          <a:p>
            <a:r>
              <a:rPr lang="en-US" sz="4000" dirty="0"/>
              <a:t>Supporting You</a:t>
            </a:r>
          </a:p>
        </p:txBody>
      </p:sp>
      <p:pic>
        <p:nvPicPr>
          <p:cNvPr id="3" name="Picture 2">
            <a:extLst>
              <a:ext uri="{FF2B5EF4-FFF2-40B4-BE49-F238E27FC236}">
                <a16:creationId xmlns:a16="http://schemas.microsoft.com/office/drawing/2014/main" id="{D78D2C5C-EEB8-4F14-9BF4-DA821279552D}"/>
              </a:ext>
            </a:extLst>
          </p:cNvPr>
          <p:cNvPicPr>
            <a:picLocks noChangeAspect="1"/>
          </p:cNvPicPr>
          <p:nvPr/>
        </p:nvPicPr>
        <p:blipFill>
          <a:blip r:embed="rId3"/>
          <a:stretch>
            <a:fillRect/>
          </a:stretch>
        </p:blipFill>
        <p:spPr>
          <a:xfrm rot="19957755">
            <a:off x="2546472" y="1521008"/>
            <a:ext cx="2694779" cy="345723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2658" y="2458649"/>
            <a:ext cx="3269681" cy="2945533"/>
          </a:xfrm>
          <a:prstGeom prst="rect">
            <a:avLst/>
          </a:prstGeom>
        </p:spPr>
      </p:pic>
      <p:sp>
        <p:nvSpPr>
          <p:cNvPr id="12" name="TextBox 11"/>
          <p:cNvSpPr txBox="1"/>
          <p:nvPr/>
        </p:nvSpPr>
        <p:spPr>
          <a:xfrm>
            <a:off x="7219134" y="5404180"/>
            <a:ext cx="4134717" cy="461665"/>
          </a:xfrm>
          <a:prstGeom prst="rect">
            <a:avLst/>
          </a:prstGeom>
          <a:noFill/>
        </p:spPr>
        <p:txBody>
          <a:bodyPr wrap="square" rtlCol="0">
            <a:spAutoFit/>
          </a:bodyPr>
          <a:lstStyle/>
          <a:p>
            <a:pPr algn="ctr"/>
            <a:r>
              <a:rPr lang="en-US" b="1" dirty="0">
                <a:solidFill>
                  <a:schemeClr val="tx2"/>
                </a:solidFill>
              </a:rPr>
              <a:t>hrlink@borgwarner.com</a:t>
            </a:r>
          </a:p>
        </p:txBody>
      </p:sp>
      <p:pic>
        <p:nvPicPr>
          <p:cNvPr id="10" name="Picture 9">
            <a:extLst>
              <a:ext uri="{FF2B5EF4-FFF2-40B4-BE49-F238E27FC236}">
                <a16:creationId xmlns:a16="http://schemas.microsoft.com/office/drawing/2014/main" id="{984BF61C-C809-4F57-BC76-E1329EE72F1C}"/>
              </a:ext>
            </a:extLst>
          </p:cNvPr>
          <p:cNvPicPr>
            <a:picLocks noChangeAspect="1"/>
          </p:cNvPicPr>
          <p:nvPr/>
        </p:nvPicPr>
        <p:blipFill>
          <a:blip r:embed="rId5"/>
          <a:stretch>
            <a:fillRect/>
          </a:stretch>
        </p:blipFill>
        <p:spPr>
          <a:xfrm>
            <a:off x="4331219" y="2543193"/>
            <a:ext cx="3107834" cy="1994299"/>
          </a:xfrm>
          <a:prstGeom prst="rect">
            <a:avLst/>
          </a:prstGeom>
        </p:spPr>
      </p:pic>
      <p:sp>
        <p:nvSpPr>
          <p:cNvPr id="6" name="TextBox 5">
            <a:extLst>
              <a:ext uri="{FF2B5EF4-FFF2-40B4-BE49-F238E27FC236}">
                <a16:creationId xmlns:a16="http://schemas.microsoft.com/office/drawing/2014/main" id="{AFBE8BA4-D5CC-4954-A20F-0EBBCBD7621A}"/>
              </a:ext>
            </a:extLst>
          </p:cNvPr>
          <p:cNvSpPr txBox="1"/>
          <p:nvPr/>
        </p:nvSpPr>
        <p:spPr bwMode="black">
          <a:xfrm>
            <a:off x="5100462" y="1142793"/>
            <a:ext cx="5373340" cy="1015898"/>
          </a:xfrm>
          <a:prstGeom prst="rect">
            <a:avLst/>
          </a:prstGeom>
        </p:spPr>
        <p:txBody>
          <a:bodyPr wrap="square" rtlCol="0" anchor="ctr">
            <a:spAutoFit/>
          </a:bodyPr>
          <a:lstStyle/>
          <a:p>
            <a:r>
              <a:rPr lang="en-US" sz="2000" dirty="0"/>
              <a:t>For more resources, be sure to check out the newly enhanced benefits website at </a:t>
            </a:r>
            <a:r>
              <a:rPr lang="en-US" sz="2000" b="1" dirty="0">
                <a:hlinkClick r:id="rId6"/>
              </a:rPr>
              <a:t>www.borgwarner.com/benefits</a:t>
            </a:r>
            <a:r>
              <a:rPr lang="en-US" sz="2000" dirty="0"/>
              <a:t>! </a:t>
            </a:r>
          </a:p>
        </p:txBody>
      </p:sp>
    </p:spTree>
    <p:extLst>
      <p:ext uri="{BB962C8B-B14F-4D97-AF65-F5344CB8AC3E}">
        <p14:creationId xmlns:p14="http://schemas.microsoft.com/office/powerpoint/2010/main" val="14528741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5941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526117" y="0"/>
            <a:ext cx="9146117" cy="114326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defTabSz="914583" eaLnBrk="0" fontAlgn="base" hangingPunct="0">
              <a:spcBef>
                <a:spcPct val="0"/>
              </a:spcBef>
              <a:spcAft>
                <a:spcPct val="0"/>
              </a:spcAft>
              <a:defRPr/>
            </a:pPr>
            <a:endParaRPr lang="en-US" b="1">
              <a:solidFill>
                <a:srgbClr val="000000"/>
              </a:solidFill>
              <a:latin typeface="Arial"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0659" y="325780"/>
            <a:ext cx="4773130" cy="1419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9694" y="534858"/>
            <a:ext cx="2016303" cy="257755"/>
          </a:xfrm>
          <a:prstGeom prst="rect">
            <a:avLst/>
          </a:prstGeom>
        </p:spPr>
      </p:pic>
      <p:sp>
        <p:nvSpPr>
          <p:cNvPr id="5" name="Hexagon 4">
            <a:extLst>
              <a:ext uri="{FF2B5EF4-FFF2-40B4-BE49-F238E27FC236}">
                <a16:creationId xmlns:a16="http://schemas.microsoft.com/office/drawing/2014/main" id="{EE18B166-D52B-491A-A7AF-54E2A02FA6CB}"/>
              </a:ext>
            </a:extLst>
          </p:cNvPr>
          <p:cNvSpPr/>
          <p:nvPr/>
        </p:nvSpPr>
        <p:spPr>
          <a:xfrm>
            <a:off x="2537295" y="3292602"/>
            <a:ext cx="975586" cy="831464"/>
          </a:xfrm>
          <a:prstGeom prst="hexagon">
            <a:avLst/>
          </a:prstGeom>
          <a:solidFill>
            <a:srgbClr val="1E3282"/>
          </a:solidFill>
          <a:ln>
            <a:solidFill>
              <a:srgbClr val="1E328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Hexagon 9">
            <a:extLst>
              <a:ext uri="{FF2B5EF4-FFF2-40B4-BE49-F238E27FC236}">
                <a16:creationId xmlns:a16="http://schemas.microsoft.com/office/drawing/2014/main" id="{FA2A33C7-A452-4A70-9B83-78C5C4422233}"/>
              </a:ext>
            </a:extLst>
          </p:cNvPr>
          <p:cNvSpPr/>
          <p:nvPr/>
        </p:nvSpPr>
        <p:spPr>
          <a:xfrm>
            <a:off x="2537295" y="4342094"/>
            <a:ext cx="975586" cy="831464"/>
          </a:xfrm>
          <a:prstGeom prst="hexagon">
            <a:avLst/>
          </a:prstGeom>
          <a:solidFill>
            <a:srgbClr val="1E3282"/>
          </a:solidFill>
          <a:ln>
            <a:solidFill>
              <a:srgbClr val="1E328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34AAE26-91F0-4D48-8B2E-6644F6F9838A}"/>
              </a:ext>
            </a:extLst>
          </p:cNvPr>
          <p:cNvSpPr/>
          <p:nvPr/>
        </p:nvSpPr>
        <p:spPr>
          <a:xfrm>
            <a:off x="3796177" y="3314313"/>
            <a:ext cx="5692167" cy="809754"/>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dirty="0">
                <a:solidFill>
                  <a:schemeClr val="bg1"/>
                </a:solidFill>
              </a:rPr>
              <a:t>1-844-4BW-LINK (1-844-429-5465)</a:t>
            </a:r>
            <a:endParaRPr lang="en-US" sz="4001" dirty="0">
              <a:solidFill>
                <a:schemeClr val="bg1"/>
              </a:solidFill>
            </a:endParaRPr>
          </a:p>
        </p:txBody>
      </p:sp>
      <p:sp>
        <p:nvSpPr>
          <p:cNvPr id="11" name="Rectangle 10">
            <a:extLst>
              <a:ext uri="{FF2B5EF4-FFF2-40B4-BE49-F238E27FC236}">
                <a16:creationId xmlns:a16="http://schemas.microsoft.com/office/drawing/2014/main" id="{8804F8A7-0CB2-4399-8624-E41B4AA84513}"/>
              </a:ext>
            </a:extLst>
          </p:cNvPr>
          <p:cNvSpPr/>
          <p:nvPr/>
        </p:nvSpPr>
        <p:spPr>
          <a:xfrm>
            <a:off x="3796177" y="4362421"/>
            <a:ext cx="5692167" cy="749242"/>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dirty="0">
                <a:solidFill>
                  <a:schemeClr val="bg1"/>
                </a:solidFill>
              </a:rPr>
              <a:t>HRLink</a:t>
            </a:r>
            <a:r>
              <a:rPr lang="en-US" sz="2801" dirty="0">
                <a:solidFill>
                  <a:schemeClr val="bg1"/>
                </a:solidFill>
              </a:rPr>
              <a:t>@borgwarner.com</a:t>
            </a:r>
          </a:p>
        </p:txBody>
      </p:sp>
      <p:sp>
        <p:nvSpPr>
          <p:cNvPr id="12" name="Rectangle 11">
            <a:extLst>
              <a:ext uri="{FF2B5EF4-FFF2-40B4-BE49-F238E27FC236}">
                <a16:creationId xmlns:a16="http://schemas.microsoft.com/office/drawing/2014/main" id="{0DE26C68-F42A-407B-8204-8FC22426A787}"/>
              </a:ext>
            </a:extLst>
          </p:cNvPr>
          <p:cNvSpPr/>
          <p:nvPr/>
        </p:nvSpPr>
        <p:spPr>
          <a:xfrm>
            <a:off x="1992685" y="2123615"/>
            <a:ext cx="8221343" cy="877366"/>
          </a:xfrm>
          <a:prstGeom prst="rect">
            <a:avLst/>
          </a:prstGeom>
        </p:spPr>
        <p:txBody>
          <a:bodyPr wrap="square">
            <a:spAutoFit/>
          </a:bodyPr>
          <a:lstStyle/>
          <a:p>
            <a:pPr algn="ctr"/>
            <a:r>
              <a:rPr lang="en-US" sz="3201" dirty="0">
                <a:solidFill>
                  <a:schemeClr val="tx2"/>
                </a:solidFill>
              </a:rPr>
              <a:t>Please contact HR Link for any questions:</a:t>
            </a:r>
          </a:p>
          <a:p>
            <a:endParaRPr lang="en-US" sz="1900" dirty="0"/>
          </a:p>
        </p:txBody>
      </p:sp>
      <p:pic>
        <p:nvPicPr>
          <p:cNvPr id="13" name="Picture 12">
            <a:extLst>
              <a:ext uri="{FF2B5EF4-FFF2-40B4-BE49-F238E27FC236}">
                <a16:creationId xmlns:a16="http://schemas.microsoft.com/office/drawing/2014/main" id="{2482381A-74E1-4D97-AE05-8C35ADD8B4AD}"/>
              </a:ext>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2728799" y="4461538"/>
            <a:ext cx="592576" cy="592576"/>
          </a:xfrm>
          <a:prstGeom prst="rect">
            <a:avLst/>
          </a:prstGeom>
        </p:spPr>
      </p:pic>
      <p:pic>
        <p:nvPicPr>
          <p:cNvPr id="16" name="Picture 15">
            <a:extLst>
              <a:ext uri="{FF2B5EF4-FFF2-40B4-BE49-F238E27FC236}">
                <a16:creationId xmlns:a16="http://schemas.microsoft.com/office/drawing/2014/main" id="{0D84A541-5EF5-4D7A-A20A-A489C465D94E}"/>
              </a:ext>
            </a:extLst>
          </p:cNvPr>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2758326" y="3452427"/>
            <a:ext cx="533523" cy="533523"/>
          </a:xfrm>
          <a:prstGeom prst="rect">
            <a:avLst/>
          </a:prstGeom>
        </p:spPr>
      </p:pic>
    </p:spTree>
    <p:extLst>
      <p:ext uri="{BB962C8B-B14F-4D97-AF65-F5344CB8AC3E}">
        <p14:creationId xmlns:p14="http://schemas.microsoft.com/office/powerpoint/2010/main" val="183943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Flip calendar">
            <a:extLst>
              <a:ext uri="{FF2B5EF4-FFF2-40B4-BE49-F238E27FC236}">
                <a16:creationId xmlns:a16="http://schemas.microsoft.com/office/drawing/2014/main" id="{5E7B1C73-8AF7-4D36-A9C9-1AD4708833F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6014" y="325811"/>
            <a:ext cx="2417555" cy="2417555"/>
          </a:xfrm>
          <a:prstGeom prst="rect">
            <a:avLst/>
          </a:prstGeom>
        </p:spPr>
      </p:pic>
      <p:pic>
        <p:nvPicPr>
          <p:cNvPr id="24" name="Graphic 23" descr="Flip calendar">
            <a:extLst>
              <a:ext uri="{FF2B5EF4-FFF2-40B4-BE49-F238E27FC236}">
                <a16:creationId xmlns:a16="http://schemas.microsoft.com/office/drawing/2014/main" id="{5E99BA28-5026-45BD-A9DB-4CD9F1C993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6014" y="2142175"/>
            <a:ext cx="2417555" cy="2417555"/>
          </a:xfrm>
          <a:prstGeom prst="rect">
            <a:avLst/>
          </a:prstGeom>
        </p:spPr>
      </p:pic>
      <p:pic>
        <p:nvPicPr>
          <p:cNvPr id="2" name="Picture 1">
            <a:extLst>
              <a:ext uri="{FF2B5EF4-FFF2-40B4-BE49-F238E27FC236}">
                <a16:creationId xmlns:a16="http://schemas.microsoft.com/office/drawing/2014/main" id="{FCC1EBF3-B717-44D1-86C3-7105BFF566E2}"/>
              </a:ext>
            </a:extLst>
          </p:cNvPr>
          <p:cNvPicPr>
            <a:picLocks noChangeAspect="1"/>
          </p:cNvPicPr>
          <p:nvPr/>
        </p:nvPicPr>
        <p:blipFill>
          <a:blip r:embed="rId5"/>
          <a:stretch>
            <a:fillRect/>
          </a:stretch>
        </p:blipFill>
        <p:spPr>
          <a:xfrm>
            <a:off x="7297438" y="5052988"/>
            <a:ext cx="4747231" cy="973182"/>
          </a:xfrm>
          <a:prstGeom prst="rect">
            <a:avLst/>
          </a:prstGeom>
          <a:noFill/>
        </p:spPr>
      </p:pic>
      <p:pic>
        <p:nvPicPr>
          <p:cNvPr id="5" name="Picture 4">
            <a:extLst>
              <a:ext uri="{FF2B5EF4-FFF2-40B4-BE49-F238E27FC236}">
                <a16:creationId xmlns:a16="http://schemas.microsoft.com/office/drawing/2014/main" id="{8320FF2C-4E5C-44F1-A791-07DBF6781BB4}"/>
              </a:ext>
            </a:extLst>
          </p:cNvPr>
          <p:cNvPicPr>
            <a:picLocks noChangeAspect="1"/>
          </p:cNvPicPr>
          <p:nvPr/>
        </p:nvPicPr>
        <p:blipFill>
          <a:blip r:embed="rId6"/>
          <a:stretch>
            <a:fillRect/>
          </a:stretch>
        </p:blipFill>
        <p:spPr>
          <a:xfrm>
            <a:off x="8591351" y="4376248"/>
            <a:ext cx="2423051" cy="641551"/>
          </a:xfrm>
          <a:prstGeom prst="rect">
            <a:avLst/>
          </a:prstGeom>
        </p:spPr>
      </p:pic>
      <p:pic>
        <p:nvPicPr>
          <p:cNvPr id="15" name="Graphic 14" descr="Flip calendar">
            <a:extLst>
              <a:ext uri="{FF2B5EF4-FFF2-40B4-BE49-F238E27FC236}">
                <a16:creationId xmlns:a16="http://schemas.microsoft.com/office/drawing/2014/main" id="{2DF848C3-CD15-4D95-9959-20138B2D42D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7173" y="3944031"/>
            <a:ext cx="2417555" cy="2417555"/>
          </a:xfrm>
          <a:prstGeom prst="rect">
            <a:avLst/>
          </a:prstGeom>
        </p:spPr>
      </p:pic>
      <p:sp>
        <p:nvSpPr>
          <p:cNvPr id="4" name="TextBox 3">
            <a:extLst>
              <a:ext uri="{FF2B5EF4-FFF2-40B4-BE49-F238E27FC236}">
                <a16:creationId xmlns:a16="http://schemas.microsoft.com/office/drawing/2014/main" id="{77747BBA-1287-4A53-A7F1-7CDEBA0E72F7}"/>
              </a:ext>
            </a:extLst>
          </p:cNvPr>
          <p:cNvSpPr txBox="1"/>
          <p:nvPr/>
        </p:nvSpPr>
        <p:spPr bwMode="black">
          <a:xfrm>
            <a:off x="774390" y="1461550"/>
            <a:ext cx="1612283" cy="769619"/>
          </a:xfrm>
          <a:prstGeom prst="rect">
            <a:avLst/>
          </a:prstGeom>
        </p:spPr>
        <p:txBody>
          <a:bodyPr wrap="square" rtlCol="0" anchor="ctr">
            <a:spAutoFit/>
          </a:bodyPr>
          <a:lstStyle/>
          <a:p>
            <a:pPr algn="ctr"/>
            <a:r>
              <a:rPr lang="en-US" sz="2200" b="1" dirty="0">
                <a:solidFill>
                  <a:schemeClr val="accent5"/>
                </a:solidFill>
              </a:rPr>
              <a:t>November  </a:t>
            </a:r>
            <a:r>
              <a:rPr lang="en-US" sz="2200" b="1" u="sng" dirty="0">
                <a:solidFill>
                  <a:schemeClr val="accent5"/>
                </a:solidFill>
              </a:rPr>
              <a:t>02</a:t>
            </a:r>
            <a:r>
              <a:rPr lang="en-US" sz="2200" b="1" dirty="0">
                <a:solidFill>
                  <a:schemeClr val="accent5"/>
                </a:solidFill>
              </a:rPr>
              <a:t>, 2020</a:t>
            </a:r>
          </a:p>
        </p:txBody>
      </p:sp>
      <p:sp>
        <p:nvSpPr>
          <p:cNvPr id="16" name="TextBox 15">
            <a:extLst>
              <a:ext uri="{FF2B5EF4-FFF2-40B4-BE49-F238E27FC236}">
                <a16:creationId xmlns:a16="http://schemas.microsoft.com/office/drawing/2014/main" id="{46690B6D-B51B-4305-A402-2089870815E7}"/>
              </a:ext>
            </a:extLst>
          </p:cNvPr>
          <p:cNvSpPr txBox="1"/>
          <p:nvPr/>
        </p:nvSpPr>
        <p:spPr bwMode="black">
          <a:xfrm>
            <a:off x="774390" y="3263406"/>
            <a:ext cx="1612283" cy="769619"/>
          </a:xfrm>
          <a:prstGeom prst="rect">
            <a:avLst/>
          </a:prstGeom>
        </p:spPr>
        <p:txBody>
          <a:bodyPr wrap="square" rtlCol="0" anchor="ctr">
            <a:spAutoFit/>
          </a:bodyPr>
          <a:lstStyle/>
          <a:p>
            <a:pPr algn="ctr"/>
            <a:r>
              <a:rPr lang="en-US" sz="2200" b="1" dirty="0">
                <a:solidFill>
                  <a:schemeClr val="accent5"/>
                </a:solidFill>
              </a:rPr>
              <a:t>November  </a:t>
            </a:r>
            <a:r>
              <a:rPr lang="en-US" sz="2200" b="1" u="sng" dirty="0">
                <a:solidFill>
                  <a:schemeClr val="accent5"/>
                </a:solidFill>
              </a:rPr>
              <a:t>20</a:t>
            </a:r>
            <a:r>
              <a:rPr lang="en-US" sz="2200" b="1" dirty="0">
                <a:solidFill>
                  <a:schemeClr val="accent5"/>
                </a:solidFill>
              </a:rPr>
              <a:t>, 2020</a:t>
            </a:r>
          </a:p>
        </p:txBody>
      </p:sp>
      <p:sp>
        <p:nvSpPr>
          <p:cNvPr id="17" name="TextBox 16">
            <a:extLst>
              <a:ext uri="{FF2B5EF4-FFF2-40B4-BE49-F238E27FC236}">
                <a16:creationId xmlns:a16="http://schemas.microsoft.com/office/drawing/2014/main" id="{7AF54DF8-B80F-4EBD-9FB5-D1892C549533}"/>
              </a:ext>
            </a:extLst>
          </p:cNvPr>
          <p:cNvSpPr txBox="1"/>
          <p:nvPr/>
        </p:nvSpPr>
        <p:spPr bwMode="black">
          <a:xfrm>
            <a:off x="774390" y="5054418"/>
            <a:ext cx="1612283" cy="769619"/>
          </a:xfrm>
          <a:prstGeom prst="rect">
            <a:avLst/>
          </a:prstGeom>
        </p:spPr>
        <p:txBody>
          <a:bodyPr wrap="square" rtlCol="0" anchor="ctr">
            <a:spAutoFit/>
          </a:bodyPr>
          <a:lstStyle/>
          <a:p>
            <a:pPr algn="ctr"/>
            <a:r>
              <a:rPr lang="en-US" sz="2200" b="1" dirty="0">
                <a:solidFill>
                  <a:schemeClr val="accent5"/>
                </a:solidFill>
              </a:rPr>
              <a:t>January    </a:t>
            </a:r>
            <a:r>
              <a:rPr lang="en-US" sz="2200" b="1" u="sng" dirty="0">
                <a:solidFill>
                  <a:schemeClr val="accent5"/>
                </a:solidFill>
              </a:rPr>
              <a:t>01</a:t>
            </a:r>
            <a:r>
              <a:rPr lang="en-US" sz="2200" b="1" dirty="0">
                <a:solidFill>
                  <a:schemeClr val="accent5"/>
                </a:solidFill>
              </a:rPr>
              <a:t>, 2021</a:t>
            </a:r>
          </a:p>
        </p:txBody>
      </p:sp>
      <p:cxnSp>
        <p:nvCxnSpPr>
          <p:cNvPr id="7" name="Straight Connector 6">
            <a:extLst>
              <a:ext uri="{FF2B5EF4-FFF2-40B4-BE49-F238E27FC236}">
                <a16:creationId xmlns:a16="http://schemas.microsoft.com/office/drawing/2014/main" id="{9B3E5382-AAB6-4CC9-8D68-A674222A7F83}"/>
              </a:ext>
            </a:extLst>
          </p:cNvPr>
          <p:cNvCxnSpPr>
            <a:cxnSpLocks/>
          </p:cNvCxnSpPr>
          <p:nvPr/>
        </p:nvCxnSpPr>
        <p:spPr>
          <a:xfrm>
            <a:off x="2525859" y="1900056"/>
            <a:ext cx="2491735" cy="0"/>
          </a:xfrm>
          <a:prstGeom prst="line">
            <a:avLst/>
          </a:prstGeom>
          <a:ln w="38100">
            <a:solidFill>
              <a:schemeClr val="bg1">
                <a:lumMod val="50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4DCA17B1-24BD-414D-B119-16E36A9EC9A8}"/>
              </a:ext>
            </a:extLst>
          </p:cNvPr>
          <p:cNvCxnSpPr>
            <a:cxnSpLocks/>
          </p:cNvCxnSpPr>
          <p:nvPr/>
        </p:nvCxnSpPr>
        <p:spPr>
          <a:xfrm>
            <a:off x="2565625" y="3711613"/>
            <a:ext cx="2491735" cy="0"/>
          </a:xfrm>
          <a:prstGeom prst="line">
            <a:avLst/>
          </a:prstGeom>
          <a:ln w="38100">
            <a:solidFill>
              <a:schemeClr val="bg1">
                <a:lumMod val="50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3506C847-E151-48E9-9745-5E3B78D08E0E}"/>
              </a:ext>
            </a:extLst>
          </p:cNvPr>
          <p:cNvCxnSpPr>
            <a:cxnSpLocks/>
          </p:cNvCxnSpPr>
          <p:nvPr/>
        </p:nvCxnSpPr>
        <p:spPr>
          <a:xfrm>
            <a:off x="2557998" y="5499307"/>
            <a:ext cx="2491735" cy="0"/>
          </a:xfrm>
          <a:prstGeom prst="line">
            <a:avLst/>
          </a:prstGeom>
          <a:ln w="38100">
            <a:solidFill>
              <a:schemeClr val="bg1">
                <a:lumMod val="50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6920B4CE-2FE0-4CE6-A99E-7B7104245214}"/>
              </a:ext>
            </a:extLst>
          </p:cNvPr>
          <p:cNvSpPr txBox="1"/>
          <p:nvPr/>
        </p:nvSpPr>
        <p:spPr bwMode="black">
          <a:xfrm>
            <a:off x="4293269" y="1401656"/>
            <a:ext cx="2882222" cy="892759"/>
          </a:xfrm>
          <a:prstGeom prst="rect">
            <a:avLst/>
          </a:prstGeom>
        </p:spPr>
        <p:txBody>
          <a:bodyPr wrap="square" rtlCol="0" anchor="ctr">
            <a:spAutoFit/>
          </a:bodyPr>
          <a:lstStyle/>
          <a:p>
            <a:pPr algn="ctr"/>
            <a:r>
              <a:rPr lang="en-US" dirty="0">
                <a:solidFill>
                  <a:schemeClr val="accent5"/>
                </a:solidFill>
              </a:rPr>
              <a:t>ENROLLMENT </a:t>
            </a:r>
            <a:r>
              <a:rPr lang="en-US" sz="2801" b="1" dirty="0">
                <a:solidFill>
                  <a:schemeClr val="accent5"/>
                </a:solidFill>
              </a:rPr>
              <a:t>BEGINS</a:t>
            </a:r>
          </a:p>
        </p:txBody>
      </p:sp>
      <p:sp>
        <p:nvSpPr>
          <p:cNvPr id="21" name="TextBox 20">
            <a:extLst>
              <a:ext uri="{FF2B5EF4-FFF2-40B4-BE49-F238E27FC236}">
                <a16:creationId xmlns:a16="http://schemas.microsoft.com/office/drawing/2014/main" id="{ECCC321B-6DFE-4DC6-9EEC-F644B2764B8D}"/>
              </a:ext>
            </a:extLst>
          </p:cNvPr>
          <p:cNvSpPr txBox="1"/>
          <p:nvPr/>
        </p:nvSpPr>
        <p:spPr bwMode="black">
          <a:xfrm>
            <a:off x="4293267" y="3225348"/>
            <a:ext cx="2882223" cy="892759"/>
          </a:xfrm>
          <a:prstGeom prst="rect">
            <a:avLst/>
          </a:prstGeom>
        </p:spPr>
        <p:txBody>
          <a:bodyPr wrap="square" rtlCol="0" anchor="ctr">
            <a:spAutoFit/>
          </a:bodyPr>
          <a:lstStyle/>
          <a:p>
            <a:pPr algn="ctr"/>
            <a:r>
              <a:rPr lang="en-US" dirty="0">
                <a:solidFill>
                  <a:schemeClr val="accent5"/>
                </a:solidFill>
              </a:rPr>
              <a:t>ENROLLMENT </a:t>
            </a:r>
            <a:r>
              <a:rPr lang="en-US" sz="2801" b="1" dirty="0">
                <a:solidFill>
                  <a:schemeClr val="accent5"/>
                </a:solidFill>
              </a:rPr>
              <a:t>ENDS</a:t>
            </a:r>
            <a:endParaRPr lang="en-US" b="1" dirty="0">
              <a:solidFill>
                <a:schemeClr val="accent5"/>
              </a:solidFill>
            </a:endParaRPr>
          </a:p>
        </p:txBody>
      </p:sp>
      <p:sp>
        <p:nvSpPr>
          <p:cNvPr id="22" name="TextBox 21">
            <a:extLst>
              <a:ext uri="{FF2B5EF4-FFF2-40B4-BE49-F238E27FC236}">
                <a16:creationId xmlns:a16="http://schemas.microsoft.com/office/drawing/2014/main" id="{398A478E-4301-4AC4-84E7-7C7B5D006979}"/>
              </a:ext>
            </a:extLst>
          </p:cNvPr>
          <p:cNvSpPr txBox="1"/>
          <p:nvPr/>
        </p:nvSpPr>
        <p:spPr bwMode="black">
          <a:xfrm>
            <a:off x="4383327" y="5017799"/>
            <a:ext cx="2702106" cy="892759"/>
          </a:xfrm>
          <a:prstGeom prst="rect">
            <a:avLst/>
          </a:prstGeom>
        </p:spPr>
        <p:txBody>
          <a:bodyPr wrap="square" rtlCol="0" anchor="ctr">
            <a:spAutoFit/>
          </a:bodyPr>
          <a:lstStyle/>
          <a:p>
            <a:pPr algn="ctr"/>
            <a:r>
              <a:rPr lang="en-US" dirty="0">
                <a:solidFill>
                  <a:schemeClr val="accent5"/>
                </a:solidFill>
              </a:rPr>
              <a:t>ELECTIONS</a:t>
            </a:r>
            <a:r>
              <a:rPr lang="en-US" sz="2000" dirty="0">
                <a:solidFill>
                  <a:schemeClr val="accent5"/>
                </a:solidFill>
              </a:rPr>
              <a:t> </a:t>
            </a:r>
          </a:p>
          <a:p>
            <a:pPr algn="ctr"/>
            <a:r>
              <a:rPr lang="en-US" sz="2801" b="1" dirty="0">
                <a:solidFill>
                  <a:schemeClr val="accent5"/>
                </a:solidFill>
              </a:rPr>
              <a:t>BEGIN</a:t>
            </a:r>
            <a:endParaRPr lang="en-US" sz="1600" dirty="0">
              <a:solidFill>
                <a:schemeClr val="accent5"/>
              </a:solidFill>
            </a:endParaRPr>
          </a:p>
        </p:txBody>
      </p:sp>
      <p:sp>
        <p:nvSpPr>
          <p:cNvPr id="25" name="TextBox 24">
            <a:extLst>
              <a:ext uri="{FF2B5EF4-FFF2-40B4-BE49-F238E27FC236}">
                <a16:creationId xmlns:a16="http://schemas.microsoft.com/office/drawing/2014/main" id="{E6AF5D78-F2C3-42E0-8795-07B5129384F2}"/>
              </a:ext>
            </a:extLst>
          </p:cNvPr>
          <p:cNvSpPr txBox="1"/>
          <p:nvPr/>
        </p:nvSpPr>
        <p:spPr>
          <a:xfrm>
            <a:off x="2023688" y="56121"/>
            <a:ext cx="7850417" cy="708050"/>
          </a:xfrm>
          <a:prstGeom prst="rect">
            <a:avLst/>
          </a:prstGeom>
          <a:noFill/>
        </p:spPr>
        <p:txBody>
          <a:bodyPr wrap="square" rtlCol="0">
            <a:spAutoFit/>
          </a:bodyPr>
          <a:lstStyle/>
          <a:p>
            <a:pPr algn="ctr"/>
            <a:r>
              <a:rPr lang="en-US" sz="4001" dirty="0">
                <a:solidFill>
                  <a:srgbClr val="002369"/>
                </a:solidFill>
                <a:latin typeface="Arial"/>
              </a:rPr>
              <a:t>It’s Here! 2021 Open Enrollment</a:t>
            </a:r>
          </a:p>
        </p:txBody>
      </p:sp>
      <p:sp>
        <p:nvSpPr>
          <p:cNvPr id="11" name="Rectangle: Rounded Corners 10">
            <a:extLst>
              <a:ext uri="{FF2B5EF4-FFF2-40B4-BE49-F238E27FC236}">
                <a16:creationId xmlns:a16="http://schemas.microsoft.com/office/drawing/2014/main" id="{1BDA970A-0D11-4614-8F4B-867B0EFF57EF}"/>
              </a:ext>
            </a:extLst>
          </p:cNvPr>
          <p:cNvSpPr/>
          <p:nvPr/>
        </p:nvSpPr>
        <p:spPr>
          <a:xfrm>
            <a:off x="7363075" y="2507322"/>
            <a:ext cx="1357846" cy="1167889"/>
          </a:xfrm>
          <a:prstGeom prst="round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D011AF0A-8AE6-42B2-A691-0E0177481DDF}"/>
              </a:ext>
            </a:extLst>
          </p:cNvPr>
          <p:cNvSpPr/>
          <p:nvPr/>
        </p:nvSpPr>
        <p:spPr>
          <a:xfrm>
            <a:off x="8908176" y="2516899"/>
            <a:ext cx="1357846" cy="1167889"/>
          </a:xfrm>
          <a:prstGeom prst="round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CDEFAEE4-8A7C-49BB-98FB-995C10BBA1BC}"/>
              </a:ext>
            </a:extLst>
          </p:cNvPr>
          <p:cNvSpPr/>
          <p:nvPr/>
        </p:nvSpPr>
        <p:spPr>
          <a:xfrm>
            <a:off x="10453278" y="2529002"/>
            <a:ext cx="1357846" cy="1167889"/>
          </a:xfrm>
          <a:prstGeom prst="round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8" name="Graphic 27" descr="Magnifying glass">
            <a:extLst>
              <a:ext uri="{FF2B5EF4-FFF2-40B4-BE49-F238E27FC236}">
                <a16:creationId xmlns:a16="http://schemas.microsoft.com/office/drawing/2014/main" id="{FD4F8275-726C-4BC5-9DE2-EBA9886C812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7584692" y="2654788"/>
            <a:ext cx="914612" cy="914612"/>
          </a:xfrm>
          <a:prstGeom prst="rect">
            <a:avLst/>
          </a:prstGeom>
        </p:spPr>
      </p:pic>
      <p:pic>
        <p:nvPicPr>
          <p:cNvPr id="29" name="Graphic 28" descr="Thought bubble">
            <a:extLst>
              <a:ext uri="{FF2B5EF4-FFF2-40B4-BE49-F238E27FC236}">
                <a16:creationId xmlns:a16="http://schemas.microsoft.com/office/drawing/2014/main" id="{F779F6BE-786F-469D-91B6-41FC9CBB76B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202879" y="2633959"/>
            <a:ext cx="914612" cy="914612"/>
          </a:xfrm>
          <a:prstGeom prst="rect">
            <a:avLst/>
          </a:prstGeom>
        </p:spPr>
      </p:pic>
      <p:pic>
        <p:nvPicPr>
          <p:cNvPr id="30" name="Graphic 29" descr="Checklist">
            <a:extLst>
              <a:ext uri="{FF2B5EF4-FFF2-40B4-BE49-F238E27FC236}">
                <a16:creationId xmlns:a16="http://schemas.microsoft.com/office/drawing/2014/main" id="{4B86836C-B1A5-461E-9168-3B32D0E57FD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674895" y="2654788"/>
            <a:ext cx="914612" cy="914612"/>
          </a:xfrm>
          <a:prstGeom prst="rect">
            <a:avLst/>
          </a:prstGeom>
        </p:spPr>
      </p:pic>
      <p:sp>
        <p:nvSpPr>
          <p:cNvPr id="31" name="TextBox 30">
            <a:extLst>
              <a:ext uri="{FF2B5EF4-FFF2-40B4-BE49-F238E27FC236}">
                <a16:creationId xmlns:a16="http://schemas.microsoft.com/office/drawing/2014/main" id="{A259AF75-2C2E-4508-9D16-977229A33BED}"/>
              </a:ext>
            </a:extLst>
          </p:cNvPr>
          <p:cNvSpPr txBox="1"/>
          <p:nvPr/>
        </p:nvSpPr>
        <p:spPr bwMode="black">
          <a:xfrm>
            <a:off x="7427009" y="3686638"/>
            <a:ext cx="1293912" cy="584910"/>
          </a:xfrm>
          <a:prstGeom prst="rect">
            <a:avLst/>
          </a:prstGeom>
        </p:spPr>
        <p:txBody>
          <a:bodyPr wrap="square" rtlCol="0" anchor="ctr">
            <a:spAutoFit/>
          </a:bodyPr>
          <a:lstStyle/>
          <a:p>
            <a:pPr algn="ctr"/>
            <a:r>
              <a:rPr lang="en-US" sz="1600" b="1" dirty="0">
                <a:solidFill>
                  <a:schemeClr val="accent1"/>
                </a:solidFill>
              </a:rPr>
              <a:t>Research Options</a:t>
            </a:r>
          </a:p>
        </p:txBody>
      </p:sp>
      <p:sp>
        <p:nvSpPr>
          <p:cNvPr id="32" name="TextBox 31">
            <a:extLst>
              <a:ext uri="{FF2B5EF4-FFF2-40B4-BE49-F238E27FC236}">
                <a16:creationId xmlns:a16="http://schemas.microsoft.com/office/drawing/2014/main" id="{B03E0B5F-715A-47F7-A464-78619BB2F620}"/>
              </a:ext>
            </a:extLst>
          </p:cNvPr>
          <p:cNvSpPr txBox="1"/>
          <p:nvPr/>
        </p:nvSpPr>
        <p:spPr bwMode="black">
          <a:xfrm>
            <a:off x="8940143" y="3663581"/>
            <a:ext cx="1293912" cy="584910"/>
          </a:xfrm>
          <a:prstGeom prst="rect">
            <a:avLst/>
          </a:prstGeom>
        </p:spPr>
        <p:txBody>
          <a:bodyPr wrap="square" rtlCol="0" anchor="ctr">
            <a:spAutoFit/>
          </a:bodyPr>
          <a:lstStyle/>
          <a:p>
            <a:pPr algn="ctr"/>
            <a:r>
              <a:rPr lang="en-US" sz="1600" b="1" dirty="0">
                <a:solidFill>
                  <a:schemeClr val="accent1"/>
                </a:solidFill>
              </a:rPr>
              <a:t>Consider Changes</a:t>
            </a:r>
          </a:p>
        </p:txBody>
      </p:sp>
      <p:sp>
        <p:nvSpPr>
          <p:cNvPr id="33" name="TextBox 32">
            <a:extLst>
              <a:ext uri="{FF2B5EF4-FFF2-40B4-BE49-F238E27FC236}">
                <a16:creationId xmlns:a16="http://schemas.microsoft.com/office/drawing/2014/main" id="{2138F376-1633-4F26-930E-C28F25C5EDAD}"/>
              </a:ext>
            </a:extLst>
          </p:cNvPr>
          <p:cNvSpPr txBox="1"/>
          <p:nvPr/>
        </p:nvSpPr>
        <p:spPr bwMode="black">
          <a:xfrm>
            <a:off x="10485575" y="3781931"/>
            <a:ext cx="1293912" cy="338632"/>
          </a:xfrm>
          <a:prstGeom prst="rect">
            <a:avLst/>
          </a:prstGeom>
        </p:spPr>
        <p:txBody>
          <a:bodyPr wrap="square" rtlCol="0" anchor="ctr">
            <a:spAutoFit/>
          </a:bodyPr>
          <a:lstStyle/>
          <a:p>
            <a:pPr algn="ctr"/>
            <a:r>
              <a:rPr lang="en-US" sz="1600" b="1" dirty="0">
                <a:solidFill>
                  <a:schemeClr val="accent1"/>
                </a:solidFill>
              </a:rPr>
              <a:t>Enroll</a:t>
            </a:r>
          </a:p>
        </p:txBody>
      </p:sp>
      <p:sp>
        <p:nvSpPr>
          <p:cNvPr id="34" name="Rectangle: Rounded Corners 33">
            <a:extLst>
              <a:ext uri="{FF2B5EF4-FFF2-40B4-BE49-F238E27FC236}">
                <a16:creationId xmlns:a16="http://schemas.microsoft.com/office/drawing/2014/main" id="{7AC0E1F1-F829-4344-ACB2-94C6115F2918}"/>
              </a:ext>
            </a:extLst>
          </p:cNvPr>
          <p:cNvSpPr/>
          <p:nvPr/>
        </p:nvSpPr>
        <p:spPr>
          <a:xfrm>
            <a:off x="8318755" y="930975"/>
            <a:ext cx="2629508" cy="116788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Watch the mail for upcoming communications!</a:t>
            </a:r>
          </a:p>
        </p:txBody>
      </p:sp>
    </p:spTree>
    <p:extLst>
      <p:ext uri="{BB962C8B-B14F-4D97-AF65-F5344CB8AC3E}">
        <p14:creationId xmlns:p14="http://schemas.microsoft.com/office/powerpoint/2010/main" val="3190844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927" y="136717"/>
            <a:ext cx="8231505" cy="735183"/>
          </a:xfrm>
        </p:spPr>
        <p:txBody>
          <a:bodyPr vert="horz" lIns="0" tIns="45731" rIns="91461" bIns="45731" rtlCol="0" anchor="ctr">
            <a:normAutofit/>
          </a:bodyPr>
          <a:lstStyle/>
          <a:p>
            <a:r>
              <a:rPr lang="en-US" sz="4000" dirty="0"/>
              <a:t>Annual Open Enrollment </a:t>
            </a:r>
            <a:endParaRPr lang="en-US" sz="4000" dirty="0">
              <a:solidFill>
                <a:srgbClr val="FF0000"/>
              </a:solidFill>
            </a:endParaRPr>
          </a:p>
        </p:txBody>
      </p:sp>
      <p:sp>
        <p:nvSpPr>
          <p:cNvPr id="3" name="Content Placeholder 2"/>
          <p:cNvSpPr>
            <a:spLocks noGrp="1"/>
          </p:cNvSpPr>
          <p:nvPr>
            <p:ph idx="1"/>
          </p:nvPr>
        </p:nvSpPr>
        <p:spPr>
          <a:xfrm>
            <a:off x="647701" y="1390319"/>
            <a:ext cx="9795880" cy="4598979"/>
          </a:xfrm>
        </p:spPr>
        <p:txBody>
          <a:bodyPr>
            <a:normAutofit lnSpcReduction="10000"/>
          </a:bodyPr>
          <a:lstStyle/>
          <a:p>
            <a:r>
              <a:rPr lang="en-US" sz="2400" dirty="0">
                <a:solidFill>
                  <a:schemeClr val="tx2"/>
                </a:solidFill>
              </a:rPr>
              <a:t>Benefit changes can only be made: </a:t>
            </a:r>
          </a:p>
          <a:p>
            <a:pPr lvl="1">
              <a:spcAft>
                <a:spcPts val="600"/>
              </a:spcAft>
            </a:pPr>
            <a:r>
              <a:rPr lang="en-US" sz="2000" dirty="0"/>
              <a:t>At the time of hire</a:t>
            </a:r>
          </a:p>
          <a:p>
            <a:pPr lvl="1">
              <a:spcAft>
                <a:spcPts val="600"/>
              </a:spcAft>
            </a:pPr>
            <a:r>
              <a:rPr lang="en-US" sz="2000" dirty="0"/>
              <a:t>During the annual open enrollment period</a:t>
            </a:r>
          </a:p>
          <a:p>
            <a:pPr lvl="1">
              <a:spcAft>
                <a:spcPts val="600"/>
              </a:spcAft>
            </a:pPr>
            <a:r>
              <a:rPr lang="en-US" sz="2000" dirty="0"/>
              <a:t>Within 30 days of a qualifying life event, such as a birth, marriage, divorce, or change of insurance for one of your dependents</a:t>
            </a:r>
            <a:endParaRPr lang="en-US" sz="1900" dirty="0"/>
          </a:p>
          <a:p>
            <a:pPr>
              <a:spcBef>
                <a:spcPts val="1200"/>
              </a:spcBef>
              <a:spcAft>
                <a:spcPts val="1200"/>
              </a:spcAft>
            </a:pPr>
            <a:r>
              <a:rPr lang="en-US" sz="2400" dirty="0">
                <a:solidFill>
                  <a:schemeClr val="tx2"/>
                </a:solidFill>
              </a:rPr>
              <a:t>Elections made during this annual open enrollment are effective </a:t>
            </a:r>
            <a:r>
              <a:rPr lang="en-US" sz="2400" dirty="0">
                <a:solidFill>
                  <a:schemeClr val="accent1">
                    <a:lumMod val="75000"/>
                  </a:schemeClr>
                </a:solidFill>
              </a:rPr>
              <a:t>1/1/2021 -12/31/2021</a:t>
            </a:r>
          </a:p>
          <a:p>
            <a:pPr>
              <a:spcAft>
                <a:spcPts val="600"/>
              </a:spcAft>
            </a:pPr>
            <a:r>
              <a:rPr lang="en-US" sz="2400" dirty="0">
                <a:solidFill>
                  <a:schemeClr val="tx2"/>
                </a:solidFill>
              </a:rPr>
              <a:t>All employees must make elections online through Workday between </a:t>
            </a:r>
            <a:r>
              <a:rPr lang="en-US" sz="2400" dirty="0">
                <a:solidFill>
                  <a:schemeClr val="accent1">
                    <a:lumMod val="75000"/>
                  </a:schemeClr>
                </a:solidFill>
              </a:rPr>
              <a:t>11/02/2020 – 11/20/2020</a:t>
            </a:r>
            <a:endParaRPr lang="en-US" sz="1600" dirty="0">
              <a:solidFill>
                <a:schemeClr val="accent1">
                  <a:lumMod val="75000"/>
                </a:schemeClr>
              </a:solidFill>
            </a:endParaRPr>
          </a:p>
          <a:p>
            <a:pPr>
              <a:spcAft>
                <a:spcPts val="600"/>
              </a:spcAft>
            </a:pPr>
            <a:r>
              <a:rPr lang="en-US" sz="2400" dirty="0">
                <a:solidFill>
                  <a:schemeClr val="tx2"/>
                </a:solidFill>
              </a:rPr>
              <a:t>Review benefits videos at </a:t>
            </a:r>
            <a:r>
              <a:rPr lang="en-US" sz="2400" u="sng" dirty="0">
                <a:solidFill>
                  <a:schemeClr val="tx2"/>
                </a:solidFill>
              </a:rPr>
              <a:t>www.BorgWarner.com/benefits</a:t>
            </a:r>
          </a:p>
        </p:txBody>
      </p:sp>
      <p:sp>
        <p:nvSpPr>
          <p:cNvPr id="4" name="TextBox 3">
            <a:extLst>
              <a:ext uri="{FF2B5EF4-FFF2-40B4-BE49-F238E27FC236}">
                <a16:creationId xmlns:a16="http://schemas.microsoft.com/office/drawing/2014/main" id="{9FDC276A-E56F-4161-A87F-A2324EA00E16}"/>
              </a:ext>
            </a:extLst>
          </p:cNvPr>
          <p:cNvSpPr txBox="1"/>
          <p:nvPr/>
        </p:nvSpPr>
        <p:spPr bwMode="black">
          <a:xfrm>
            <a:off x="596547" y="870291"/>
            <a:ext cx="4469570" cy="523341"/>
          </a:xfrm>
          <a:prstGeom prst="rect">
            <a:avLst/>
          </a:prstGeom>
        </p:spPr>
        <p:txBody>
          <a:bodyPr wrap="square" rtlCol="0" anchor="ctr">
            <a:spAutoFit/>
          </a:bodyPr>
          <a:lstStyle/>
          <a:p>
            <a:r>
              <a:rPr lang="en-US" sz="2801" dirty="0">
                <a:solidFill>
                  <a:schemeClr val="accent1">
                    <a:lumMod val="75000"/>
                  </a:schemeClr>
                </a:solidFill>
              </a:rPr>
              <a:t>Reminder</a:t>
            </a:r>
          </a:p>
        </p:txBody>
      </p:sp>
    </p:spTree>
    <p:extLst>
      <p:ext uri="{BB962C8B-B14F-4D97-AF65-F5344CB8AC3E}">
        <p14:creationId xmlns:p14="http://schemas.microsoft.com/office/powerpoint/2010/main" val="3606683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203" y="133610"/>
            <a:ext cx="8574484" cy="735183"/>
          </a:xfrm>
        </p:spPr>
        <p:txBody>
          <a:bodyPr vert="horz" lIns="0" tIns="45731" rIns="91461" bIns="45731" rtlCol="0" anchor="ctr">
            <a:normAutofit/>
          </a:bodyPr>
          <a:lstStyle/>
          <a:p>
            <a:r>
              <a:rPr lang="en-US" sz="4000" dirty="0"/>
              <a:t>Mobile Enrollment</a:t>
            </a:r>
            <a:endParaRPr lang="en-US" sz="4000" dirty="0">
              <a:solidFill>
                <a:srgbClr val="FF0000"/>
              </a:solidFill>
            </a:endParaRPr>
          </a:p>
        </p:txBody>
      </p:sp>
      <p:sp>
        <p:nvSpPr>
          <p:cNvPr id="3" name="Content Placeholder 2"/>
          <p:cNvSpPr>
            <a:spLocks noGrp="1"/>
          </p:cNvSpPr>
          <p:nvPr>
            <p:ph idx="1"/>
          </p:nvPr>
        </p:nvSpPr>
        <p:spPr>
          <a:xfrm>
            <a:off x="197340" y="962126"/>
            <a:ext cx="12029320" cy="5384788"/>
          </a:xfrm>
        </p:spPr>
        <p:txBody>
          <a:bodyPr>
            <a:normAutofit/>
          </a:bodyPr>
          <a:lstStyle/>
          <a:p>
            <a:r>
              <a:rPr lang="en-US" dirty="0">
                <a:solidFill>
                  <a:schemeClr val="tx2"/>
                </a:solidFill>
              </a:rPr>
              <a:t>Open enrollment can be completed on your mobile phone!</a:t>
            </a:r>
          </a:p>
          <a:p>
            <a:pPr lvl="1"/>
            <a:r>
              <a:rPr lang="en-US" dirty="0"/>
              <a:t>Employees may use the BorgWarner Workday website or download the free Workday app for apple or android devices</a:t>
            </a:r>
          </a:p>
          <a:p>
            <a:r>
              <a:rPr lang="en-US" dirty="0"/>
              <a:t>Instructions also available at</a:t>
            </a:r>
            <a:r>
              <a:rPr lang="en-US" dirty="0">
                <a:solidFill>
                  <a:schemeClr val="tx2"/>
                </a:solidFill>
              </a:rPr>
              <a:t> </a:t>
            </a:r>
            <a:r>
              <a:rPr lang="en-US" u="sng" dirty="0">
                <a:solidFill>
                  <a:schemeClr val="tx2"/>
                </a:solidFill>
              </a:rPr>
              <a:t>www.BorgWarner.com/benefits</a:t>
            </a:r>
          </a:p>
        </p:txBody>
      </p:sp>
      <p:pic>
        <p:nvPicPr>
          <p:cNvPr id="6" name="Picture 5">
            <a:extLst>
              <a:ext uri="{FF2B5EF4-FFF2-40B4-BE49-F238E27FC236}">
                <a16:creationId xmlns:a16="http://schemas.microsoft.com/office/drawing/2014/main" id="{BBCE3955-68EA-47C9-99A9-BA471D10D424}"/>
              </a:ext>
            </a:extLst>
          </p:cNvPr>
          <p:cNvPicPr>
            <a:picLocks noChangeAspect="1"/>
          </p:cNvPicPr>
          <p:nvPr/>
        </p:nvPicPr>
        <p:blipFill rotWithShape="1">
          <a:blip r:embed="rId3"/>
          <a:srcRect t="997" b="-1"/>
          <a:stretch/>
        </p:blipFill>
        <p:spPr>
          <a:xfrm>
            <a:off x="2835915" y="3412991"/>
            <a:ext cx="1542295" cy="2095546"/>
          </a:xfrm>
          <a:prstGeom prst="rect">
            <a:avLst/>
          </a:prstGeom>
        </p:spPr>
      </p:pic>
      <p:sp>
        <p:nvSpPr>
          <p:cNvPr id="9" name="TextBox 8">
            <a:extLst>
              <a:ext uri="{FF2B5EF4-FFF2-40B4-BE49-F238E27FC236}">
                <a16:creationId xmlns:a16="http://schemas.microsoft.com/office/drawing/2014/main" id="{AEF73D8E-7742-4650-B163-09559BD29D5F}"/>
              </a:ext>
            </a:extLst>
          </p:cNvPr>
          <p:cNvSpPr txBox="1"/>
          <p:nvPr/>
        </p:nvSpPr>
        <p:spPr bwMode="black">
          <a:xfrm>
            <a:off x="5519579" y="3654520"/>
            <a:ext cx="3968729" cy="1446885"/>
          </a:xfrm>
          <a:prstGeom prst="rect">
            <a:avLst/>
          </a:prstGeom>
          <a:solidFill>
            <a:schemeClr val="bg1">
              <a:lumMod val="85000"/>
            </a:schemeClr>
          </a:solidFill>
          <a:ln w="38100">
            <a:solidFill>
              <a:schemeClr val="tx1"/>
            </a:solidFill>
          </a:ln>
        </p:spPr>
        <p:txBody>
          <a:bodyPr wrap="square" rtlCol="0" anchor="ctr">
            <a:spAutoFit/>
          </a:bodyPr>
          <a:lstStyle/>
          <a:p>
            <a:pPr algn="ctr"/>
            <a:r>
              <a:rPr lang="en-US" b="1" u="sng" dirty="0"/>
              <a:t>Reminder:</a:t>
            </a:r>
          </a:p>
          <a:p>
            <a:endParaRPr lang="en-US" sz="1600" b="1" dirty="0"/>
          </a:p>
          <a:p>
            <a:pPr marL="285807" indent="-285807">
              <a:buFont typeface="Arial" panose="020B0604020202020204" pitchFamily="34" charset="0"/>
              <a:buChar char="•"/>
            </a:pPr>
            <a:r>
              <a:rPr lang="en-US" sz="1600" dirty="0"/>
              <a:t>Tiles with a       can be elected/waived</a:t>
            </a:r>
          </a:p>
          <a:p>
            <a:endParaRPr lang="en-US" sz="1600" dirty="0"/>
          </a:p>
          <a:p>
            <a:pPr marL="285807" indent="-285807">
              <a:buFont typeface="Arial" panose="020B0604020202020204" pitchFamily="34" charset="0"/>
              <a:buChar char="•"/>
            </a:pPr>
            <a:r>
              <a:rPr lang="en-US" sz="1600" dirty="0"/>
              <a:t>Tiles with a       are for review only</a:t>
            </a:r>
          </a:p>
        </p:txBody>
      </p:sp>
      <p:pic>
        <p:nvPicPr>
          <p:cNvPr id="10" name="Picture 9">
            <a:extLst>
              <a:ext uri="{FF2B5EF4-FFF2-40B4-BE49-F238E27FC236}">
                <a16:creationId xmlns:a16="http://schemas.microsoft.com/office/drawing/2014/main" id="{611B054E-4C88-4F15-990F-BCE5BD00B494}"/>
              </a:ext>
            </a:extLst>
          </p:cNvPr>
          <p:cNvPicPr/>
          <p:nvPr/>
        </p:nvPicPr>
        <p:blipFill>
          <a:blip r:embed="rId4"/>
          <a:stretch>
            <a:fillRect/>
          </a:stretch>
        </p:blipFill>
        <p:spPr>
          <a:xfrm>
            <a:off x="6940138" y="4208948"/>
            <a:ext cx="325402" cy="269002"/>
          </a:xfrm>
          <a:prstGeom prst="rect">
            <a:avLst/>
          </a:prstGeom>
        </p:spPr>
      </p:pic>
      <p:pic>
        <p:nvPicPr>
          <p:cNvPr id="11" name="Picture 10">
            <a:extLst>
              <a:ext uri="{FF2B5EF4-FFF2-40B4-BE49-F238E27FC236}">
                <a16:creationId xmlns:a16="http://schemas.microsoft.com/office/drawing/2014/main" id="{1CBBE647-8953-4B0A-94EF-A0EC155A024E}"/>
              </a:ext>
            </a:extLst>
          </p:cNvPr>
          <p:cNvPicPr/>
          <p:nvPr/>
        </p:nvPicPr>
        <p:blipFill>
          <a:blip r:embed="rId5"/>
          <a:stretch>
            <a:fillRect/>
          </a:stretch>
        </p:blipFill>
        <p:spPr>
          <a:xfrm>
            <a:off x="6942446" y="4714768"/>
            <a:ext cx="325402" cy="279576"/>
          </a:xfrm>
          <a:prstGeom prst="rect">
            <a:avLst/>
          </a:prstGeom>
        </p:spPr>
      </p:pic>
      <p:sp>
        <p:nvSpPr>
          <p:cNvPr id="4" name="Rectangle 3">
            <a:extLst>
              <a:ext uri="{FF2B5EF4-FFF2-40B4-BE49-F238E27FC236}">
                <a16:creationId xmlns:a16="http://schemas.microsoft.com/office/drawing/2014/main" id="{DDEE3B16-82CD-4083-8BC9-441D88D4F118}"/>
              </a:ext>
            </a:extLst>
          </p:cNvPr>
          <p:cNvSpPr/>
          <p:nvPr/>
        </p:nvSpPr>
        <p:spPr>
          <a:xfrm>
            <a:off x="4131376" y="5055227"/>
            <a:ext cx="572788" cy="9061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0EB2B68-58A0-42E2-933A-687A428EB9E2}"/>
              </a:ext>
            </a:extLst>
          </p:cNvPr>
          <p:cNvSpPr/>
          <p:nvPr/>
        </p:nvSpPr>
        <p:spPr>
          <a:xfrm>
            <a:off x="3031993" y="5055227"/>
            <a:ext cx="1127222" cy="9061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B78B6CC-D6F7-40EC-9863-FCA41BA20B67}"/>
              </a:ext>
            </a:extLst>
          </p:cNvPr>
          <p:cNvSpPr txBox="1"/>
          <p:nvPr/>
        </p:nvSpPr>
        <p:spPr bwMode="black">
          <a:xfrm>
            <a:off x="2742295" y="4393752"/>
            <a:ext cx="1058116" cy="292388"/>
          </a:xfrm>
          <a:prstGeom prst="rect">
            <a:avLst/>
          </a:prstGeom>
        </p:spPr>
        <p:txBody>
          <a:bodyPr wrap="square" rtlCol="0" anchor="ctr">
            <a:spAutoFit/>
          </a:bodyPr>
          <a:lstStyle/>
          <a:p>
            <a:r>
              <a:rPr lang="en-US" sz="650" b="1" dirty="0"/>
              <a:t>2021 US Open Enrollment:</a:t>
            </a:r>
          </a:p>
        </p:txBody>
      </p:sp>
      <p:sp>
        <p:nvSpPr>
          <p:cNvPr id="5" name="TextBox 4">
            <a:extLst>
              <a:ext uri="{FF2B5EF4-FFF2-40B4-BE49-F238E27FC236}">
                <a16:creationId xmlns:a16="http://schemas.microsoft.com/office/drawing/2014/main" id="{54C3B42D-BBC1-41E4-80C0-BAA05781B684}"/>
              </a:ext>
            </a:extLst>
          </p:cNvPr>
          <p:cNvSpPr txBox="1"/>
          <p:nvPr/>
        </p:nvSpPr>
        <p:spPr bwMode="black">
          <a:xfrm>
            <a:off x="4029629" y="4995095"/>
            <a:ext cx="794511" cy="192405"/>
          </a:xfrm>
          <a:prstGeom prst="rect">
            <a:avLst/>
          </a:prstGeom>
        </p:spPr>
        <p:txBody>
          <a:bodyPr wrap="square" rtlCol="0" anchor="ctr">
            <a:spAutoFit/>
          </a:bodyPr>
          <a:lstStyle/>
          <a:p>
            <a:r>
              <a:rPr lang="en-US" sz="650" b="1" dirty="0"/>
              <a:t>11/01-11/20</a:t>
            </a:r>
          </a:p>
        </p:txBody>
      </p:sp>
      <p:sp>
        <p:nvSpPr>
          <p:cNvPr id="8" name="Rectangle 7">
            <a:extLst>
              <a:ext uri="{FF2B5EF4-FFF2-40B4-BE49-F238E27FC236}">
                <a16:creationId xmlns:a16="http://schemas.microsoft.com/office/drawing/2014/main" id="{8575EA66-87B3-4AAF-8F70-7E343366352E}"/>
              </a:ext>
            </a:extLst>
          </p:cNvPr>
          <p:cNvSpPr/>
          <p:nvPr/>
        </p:nvSpPr>
        <p:spPr>
          <a:xfrm>
            <a:off x="3031992" y="5205224"/>
            <a:ext cx="1527453" cy="28244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3ABD496-D9CA-45E8-938C-E52CE47D8C26}"/>
              </a:ext>
            </a:extLst>
          </p:cNvPr>
          <p:cNvSpPr txBox="1"/>
          <p:nvPr/>
        </p:nvSpPr>
        <p:spPr bwMode="black">
          <a:xfrm>
            <a:off x="2949145" y="5181009"/>
            <a:ext cx="1755018" cy="292456"/>
          </a:xfrm>
          <a:prstGeom prst="rect">
            <a:avLst/>
          </a:prstGeom>
        </p:spPr>
        <p:txBody>
          <a:bodyPr wrap="square" rtlCol="0" anchor="ctr">
            <a:spAutoFit/>
          </a:bodyPr>
          <a:lstStyle/>
          <a:p>
            <a:r>
              <a:rPr lang="en-US" sz="650" b="1" dirty="0"/>
              <a:t>Choose new plans or re-enroll in the plans you currently have.</a:t>
            </a:r>
          </a:p>
        </p:txBody>
      </p:sp>
      <p:sp>
        <p:nvSpPr>
          <p:cNvPr id="16" name="Rectangle 15">
            <a:extLst>
              <a:ext uri="{FF2B5EF4-FFF2-40B4-BE49-F238E27FC236}">
                <a16:creationId xmlns:a16="http://schemas.microsoft.com/office/drawing/2014/main" id="{310A4FA0-C01F-448F-A007-936430527FBE}"/>
              </a:ext>
            </a:extLst>
          </p:cNvPr>
          <p:cNvSpPr/>
          <p:nvPr/>
        </p:nvSpPr>
        <p:spPr>
          <a:xfrm>
            <a:off x="3031993" y="4785544"/>
            <a:ext cx="526595" cy="14390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A113BC5-CADB-4F81-B4B5-1035466FEF60}"/>
              </a:ext>
            </a:extLst>
          </p:cNvPr>
          <p:cNvSpPr txBox="1"/>
          <p:nvPr/>
        </p:nvSpPr>
        <p:spPr bwMode="black">
          <a:xfrm>
            <a:off x="2949145" y="4717626"/>
            <a:ext cx="859181" cy="261671"/>
          </a:xfrm>
          <a:prstGeom prst="rect">
            <a:avLst/>
          </a:prstGeom>
        </p:spPr>
        <p:txBody>
          <a:bodyPr wrap="square" rtlCol="0" anchor="ctr">
            <a:spAutoFit/>
          </a:bodyPr>
          <a:lstStyle/>
          <a:p>
            <a:r>
              <a:rPr lang="en-US" sz="1050" b="1" dirty="0"/>
              <a:t>Benefits</a:t>
            </a:r>
          </a:p>
        </p:txBody>
      </p:sp>
      <p:pic>
        <p:nvPicPr>
          <p:cNvPr id="13" name="Picture 12">
            <a:extLst>
              <a:ext uri="{FF2B5EF4-FFF2-40B4-BE49-F238E27FC236}">
                <a16:creationId xmlns:a16="http://schemas.microsoft.com/office/drawing/2014/main" id="{1D26BC26-9449-4967-9647-EAC83870D0AE}"/>
              </a:ext>
            </a:extLst>
          </p:cNvPr>
          <p:cNvPicPr>
            <a:picLocks noChangeAspect="1"/>
          </p:cNvPicPr>
          <p:nvPr/>
        </p:nvPicPr>
        <p:blipFill>
          <a:blip r:embed="rId6"/>
          <a:stretch>
            <a:fillRect/>
          </a:stretch>
        </p:blipFill>
        <p:spPr>
          <a:xfrm>
            <a:off x="2700799" y="3004038"/>
            <a:ext cx="1962221" cy="2779427"/>
          </a:xfrm>
          <a:prstGeom prst="rect">
            <a:avLst/>
          </a:prstGeom>
        </p:spPr>
      </p:pic>
    </p:spTree>
    <p:extLst>
      <p:ext uri="{BB962C8B-B14F-4D97-AF65-F5344CB8AC3E}">
        <p14:creationId xmlns:p14="http://schemas.microsoft.com/office/powerpoint/2010/main" val="1857145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442" y="161748"/>
            <a:ext cx="8231505" cy="735183"/>
          </a:xfrm>
        </p:spPr>
        <p:txBody>
          <a:bodyPr vert="horz" lIns="0" tIns="45731" rIns="91461" bIns="45731" rtlCol="0" anchor="ctr">
            <a:normAutofit/>
          </a:bodyPr>
          <a:lstStyle/>
          <a:p>
            <a:r>
              <a:rPr lang="en-US" sz="4000" dirty="0"/>
              <a:t>Workday Enrollment </a:t>
            </a:r>
            <a:endParaRPr lang="en-US" sz="4000" dirty="0">
              <a:solidFill>
                <a:srgbClr val="FF0000"/>
              </a:solidFill>
            </a:endParaRPr>
          </a:p>
        </p:txBody>
      </p:sp>
      <p:sp>
        <p:nvSpPr>
          <p:cNvPr id="3" name="Content Placeholder 2"/>
          <p:cNvSpPr>
            <a:spLocks noGrp="1"/>
          </p:cNvSpPr>
          <p:nvPr>
            <p:ph idx="1"/>
          </p:nvPr>
        </p:nvSpPr>
        <p:spPr>
          <a:xfrm>
            <a:off x="381964" y="973131"/>
            <a:ext cx="6169305" cy="4959045"/>
          </a:xfrm>
        </p:spPr>
        <p:txBody>
          <a:bodyPr>
            <a:normAutofit/>
          </a:bodyPr>
          <a:lstStyle/>
          <a:p>
            <a:r>
              <a:rPr lang="en-US" sz="2200" dirty="0">
                <a:solidFill>
                  <a:schemeClr val="tx2"/>
                </a:solidFill>
              </a:rPr>
              <a:t>Some parts will be auto-populated for you to review and verify</a:t>
            </a:r>
          </a:p>
          <a:p>
            <a:pPr lvl="1"/>
            <a:r>
              <a:rPr lang="en-US" sz="2000" dirty="0"/>
              <a:t>Example: if you are not changing anything for medical and your points aren’t changing from 2020 to 2021, your information will automatically populate</a:t>
            </a:r>
          </a:p>
          <a:p>
            <a:pPr lvl="1"/>
            <a:r>
              <a:rPr lang="en-US" sz="2000" dirty="0"/>
              <a:t>FSA is not auto-populated and must be completed each year</a:t>
            </a:r>
          </a:p>
          <a:p>
            <a:r>
              <a:rPr lang="en-US" sz="2200" dirty="0">
                <a:solidFill>
                  <a:schemeClr val="tx2"/>
                </a:solidFill>
              </a:rPr>
              <a:t>There is a smoking attestation to start off the enrollment process</a:t>
            </a:r>
          </a:p>
          <a:p>
            <a:pPr lvl="1"/>
            <a:r>
              <a:rPr lang="en-US" sz="2000" dirty="0"/>
              <a:t>It still needs to be completed, even if you are not electing Allstate Critical Illness insurance to move forward with enrollment</a:t>
            </a:r>
          </a:p>
        </p:txBody>
      </p:sp>
      <p:pic>
        <p:nvPicPr>
          <p:cNvPr id="5" name="Picture 4">
            <a:extLst>
              <a:ext uri="{FF2B5EF4-FFF2-40B4-BE49-F238E27FC236}">
                <a16:creationId xmlns:a16="http://schemas.microsoft.com/office/drawing/2014/main" id="{9D9FF1AC-C931-49C3-86BF-8745CDFC598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912181" y="1696401"/>
            <a:ext cx="4630036" cy="2608131"/>
          </a:xfrm>
          <a:prstGeom prst="rect">
            <a:avLst/>
          </a:prstGeom>
          <a:ln>
            <a:solidFill>
              <a:schemeClr val="tx1"/>
            </a:solidFill>
          </a:ln>
        </p:spPr>
      </p:pic>
    </p:spTree>
    <p:extLst>
      <p:ext uri="{BB962C8B-B14F-4D97-AF65-F5344CB8AC3E}">
        <p14:creationId xmlns:p14="http://schemas.microsoft.com/office/powerpoint/2010/main" val="1410750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27" y="165530"/>
            <a:ext cx="8231505" cy="735183"/>
          </a:xfrm>
        </p:spPr>
        <p:txBody>
          <a:bodyPr vert="horz" lIns="0" tIns="45731" rIns="91461" bIns="45731" rtlCol="0" anchor="ctr">
            <a:normAutofit/>
          </a:bodyPr>
          <a:lstStyle/>
          <a:p>
            <a:r>
              <a:rPr lang="en-US" sz="4000" dirty="0"/>
              <a:t>Workday Enrollment (Continued)</a:t>
            </a:r>
            <a:endParaRPr lang="en-US" sz="4000" dirty="0">
              <a:solidFill>
                <a:srgbClr val="FF0000"/>
              </a:solidFill>
            </a:endParaRPr>
          </a:p>
        </p:txBody>
      </p:sp>
      <p:sp>
        <p:nvSpPr>
          <p:cNvPr id="3" name="Content Placeholder 2"/>
          <p:cNvSpPr>
            <a:spLocks noGrp="1"/>
          </p:cNvSpPr>
          <p:nvPr>
            <p:ph idx="1"/>
          </p:nvPr>
        </p:nvSpPr>
        <p:spPr>
          <a:xfrm>
            <a:off x="411480" y="1030253"/>
            <a:ext cx="10032101" cy="4959045"/>
          </a:xfrm>
        </p:spPr>
        <p:txBody>
          <a:bodyPr>
            <a:normAutofit/>
          </a:bodyPr>
          <a:lstStyle/>
          <a:p>
            <a:r>
              <a:rPr lang="en-US" sz="2200" dirty="0">
                <a:solidFill>
                  <a:schemeClr val="tx2"/>
                </a:solidFill>
              </a:rPr>
              <a:t>Once the smoking attestation is complete, you will see the below message:</a:t>
            </a:r>
          </a:p>
          <a:p>
            <a:endParaRPr lang="en-US" sz="2200" dirty="0">
              <a:solidFill>
                <a:schemeClr val="tx2"/>
              </a:solidFill>
            </a:endParaRPr>
          </a:p>
          <a:p>
            <a:endParaRPr lang="en-US" sz="2200" dirty="0">
              <a:solidFill>
                <a:schemeClr val="tx2"/>
              </a:solidFill>
            </a:endParaRPr>
          </a:p>
          <a:p>
            <a:endParaRPr lang="en-US" sz="2200" dirty="0">
              <a:solidFill>
                <a:schemeClr val="tx2"/>
              </a:solidFill>
            </a:endParaRPr>
          </a:p>
          <a:p>
            <a:endParaRPr lang="en-US" sz="2200" dirty="0">
              <a:solidFill>
                <a:schemeClr val="tx2"/>
              </a:solidFill>
            </a:endParaRPr>
          </a:p>
          <a:p>
            <a:endParaRPr lang="en-US" sz="2200" dirty="0">
              <a:solidFill>
                <a:schemeClr val="tx2"/>
              </a:solidFill>
            </a:endParaRPr>
          </a:p>
          <a:p>
            <a:r>
              <a:rPr lang="en-US" dirty="0">
                <a:solidFill>
                  <a:schemeClr val="tx1"/>
                </a:solidFill>
              </a:rPr>
              <a:t>This is </a:t>
            </a:r>
            <a:r>
              <a:rPr lang="en-US" b="1" u="sng" dirty="0">
                <a:solidFill>
                  <a:schemeClr val="tx1"/>
                </a:solidFill>
              </a:rPr>
              <a:t>not</a:t>
            </a:r>
            <a:r>
              <a:rPr lang="en-US" dirty="0">
                <a:solidFill>
                  <a:schemeClr val="tx1"/>
                </a:solidFill>
              </a:rPr>
              <a:t> the same as the Cigna HRQ</a:t>
            </a:r>
          </a:p>
          <a:p>
            <a:pPr lvl="1"/>
            <a:r>
              <a:rPr lang="en-US" dirty="0">
                <a:solidFill>
                  <a:schemeClr val="tx1"/>
                </a:solidFill>
              </a:rPr>
              <a:t>The HRQ with Cigna will still need to be done to gain a point for the following plan year</a:t>
            </a:r>
          </a:p>
          <a:p>
            <a:endParaRPr lang="en-US" sz="2200" dirty="0">
              <a:solidFill>
                <a:schemeClr val="tx2"/>
              </a:solidFill>
            </a:endParaRPr>
          </a:p>
          <a:p>
            <a:endParaRPr lang="en-US" sz="2200" dirty="0">
              <a:solidFill>
                <a:schemeClr val="tx2"/>
              </a:solidFill>
            </a:endParaRPr>
          </a:p>
          <a:p>
            <a:endParaRPr lang="en-US" sz="2200" dirty="0">
              <a:solidFill>
                <a:schemeClr val="tx2"/>
              </a:solidFill>
            </a:endParaRPr>
          </a:p>
          <a:p>
            <a:endParaRPr lang="en-US" sz="2200" dirty="0">
              <a:solidFill>
                <a:schemeClr val="tx2"/>
              </a:solidFill>
            </a:endParaRPr>
          </a:p>
        </p:txBody>
      </p:sp>
      <p:pic>
        <p:nvPicPr>
          <p:cNvPr id="1026" name="Picture 1" descr="image001">
            <a:extLst>
              <a:ext uri="{FF2B5EF4-FFF2-40B4-BE49-F238E27FC236}">
                <a16:creationId xmlns:a16="http://schemas.microsoft.com/office/drawing/2014/main" id="{02228A06-2FDB-4FF8-9B95-4D322F82CBB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2815"/>
          <a:stretch/>
        </p:blipFill>
        <p:spPr bwMode="auto">
          <a:xfrm>
            <a:off x="2389648" y="1826410"/>
            <a:ext cx="6087884" cy="1976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9071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916" y="172179"/>
            <a:ext cx="8231505" cy="735183"/>
          </a:xfrm>
        </p:spPr>
        <p:txBody>
          <a:bodyPr vert="horz" lIns="0" tIns="45731" rIns="91461" bIns="45731" rtlCol="0" anchor="ctr">
            <a:normAutofit/>
          </a:bodyPr>
          <a:lstStyle/>
          <a:p>
            <a:r>
              <a:rPr lang="en-US" sz="4000" dirty="0"/>
              <a:t>Workday Enrollment (Continued)</a:t>
            </a:r>
            <a:endParaRPr lang="en-US" sz="4000" dirty="0">
              <a:solidFill>
                <a:srgbClr val="FF0000"/>
              </a:solidFill>
            </a:endParaRPr>
          </a:p>
        </p:txBody>
      </p:sp>
      <p:sp>
        <p:nvSpPr>
          <p:cNvPr id="3" name="Content Placeholder 2"/>
          <p:cNvSpPr>
            <a:spLocks noGrp="1"/>
          </p:cNvSpPr>
          <p:nvPr>
            <p:ph idx="1"/>
          </p:nvPr>
        </p:nvSpPr>
        <p:spPr>
          <a:xfrm>
            <a:off x="-76200" y="960702"/>
            <a:ext cx="7985760" cy="1706298"/>
          </a:xfrm>
        </p:spPr>
        <p:txBody>
          <a:bodyPr>
            <a:noAutofit/>
          </a:bodyPr>
          <a:lstStyle/>
          <a:p>
            <a:pPr lvl="1">
              <a:spcAft>
                <a:spcPts val="600"/>
              </a:spcAft>
            </a:pPr>
            <a:r>
              <a:rPr lang="en-US" dirty="0"/>
              <a:t>All employees </a:t>
            </a:r>
            <a:r>
              <a:rPr lang="en-US" b="1" u="sng" dirty="0"/>
              <a:t>must</a:t>
            </a:r>
            <a:r>
              <a:rPr lang="en-US" dirty="0"/>
              <a:t> complete/submit enrollment</a:t>
            </a:r>
          </a:p>
          <a:p>
            <a:pPr lvl="2">
              <a:spcAft>
                <a:spcPts val="600"/>
              </a:spcAft>
            </a:pPr>
            <a:r>
              <a:rPr lang="en-US" sz="1800" dirty="0"/>
              <a:t>Employees who do not submit an enrollment in Workday are subject to default plan enrollment</a:t>
            </a:r>
          </a:p>
          <a:p>
            <a:pPr lvl="2">
              <a:spcAft>
                <a:spcPts val="600"/>
              </a:spcAft>
            </a:pPr>
            <a:r>
              <a:rPr lang="en-US" sz="1800" dirty="0"/>
              <a:t>Certain benefits do not carry over from year-to-year</a:t>
            </a:r>
          </a:p>
        </p:txBody>
      </p:sp>
      <p:graphicFrame>
        <p:nvGraphicFramePr>
          <p:cNvPr id="8" name="Table 7">
            <a:extLst>
              <a:ext uri="{FF2B5EF4-FFF2-40B4-BE49-F238E27FC236}">
                <a16:creationId xmlns:a16="http://schemas.microsoft.com/office/drawing/2014/main" id="{B1B9F5FA-5613-4A2C-9BEB-56E7271A5E37}"/>
              </a:ext>
            </a:extLst>
          </p:cNvPr>
          <p:cNvGraphicFramePr>
            <a:graphicFrameLocks noGrp="1"/>
          </p:cNvGraphicFramePr>
          <p:nvPr>
            <p:extLst>
              <p:ext uri="{D42A27DB-BD31-4B8C-83A1-F6EECF244321}">
                <p14:modId xmlns:p14="http://schemas.microsoft.com/office/powerpoint/2010/main" val="3470372121"/>
              </p:ext>
            </p:extLst>
          </p:nvPr>
        </p:nvGraphicFramePr>
        <p:xfrm>
          <a:off x="1047831" y="2770500"/>
          <a:ext cx="6667674" cy="3128386"/>
        </p:xfrm>
        <a:graphic>
          <a:graphicData uri="http://schemas.openxmlformats.org/drawingml/2006/table">
            <a:tbl>
              <a:tblPr firstRow="1" bandRow="1">
                <a:tableStyleId>{5C22544A-7EE6-4342-B048-85BDC9FD1C3A}</a:tableStyleId>
              </a:tblPr>
              <a:tblGrid>
                <a:gridCol w="3155438">
                  <a:extLst>
                    <a:ext uri="{9D8B030D-6E8A-4147-A177-3AD203B41FA5}">
                      <a16:colId xmlns:a16="http://schemas.microsoft.com/office/drawing/2014/main" val="1060215808"/>
                    </a:ext>
                  </a:extLst>
                </a:gridCol>
                <a:gridCol w="3512236">
                  <a:extLst>
                    <a:ext uri="{9D8B030D-6E8A-4147-A177-3AD203B41FA5}">
                      <a16:colId xmlns:a16="http://schemas.microsoft.com/office/drawing/2014/main" val="1672626220"/>
                    </a:ext>
                  </a:extLst>
                </a:gridCol>
              </a:tblGrid>
              <a:tr h="365845">
                <a:tc>
                  <a:txBody>
                    <a:bodyPr/>
                    <a:lstStyle/>
                    <a:p>
                      <a:r>
                        <a:rPr lang="en-US" sz="1800" dirty="0"/>
                        <a:t>Plan</a:t>
                      </a:r>
                    </a:p>
                  </a:txBody>
                  <a:tcPr marL="91461" marR="91461" marT="45731" marB="45731">
                    <a:solidFill>
                      <a:srgbClr val="1E3282"/>
                    </a:solidFill>
                  </a:tcPr>
                </a:tc>
                <a:tc>
                  <a:txBody>
                    <a:bodyPr/>
                    <a:lstStyle/>
                    <a:p>
                      <a:r>
                        <a:rPr lang="en-US" sz="1800" dirty="0"/>
                        <a:t>Your Default Coverage</a:t>
                      </a:r>
                    </a:p>
                  </a:txBody>
                  <a:tcPr marL="91461" marR="91461" marT="45731" marB="45731">
                    <a:solidFill>
                      <a:srgbClr val="1E3282"/>
                    </a:solidFill>
                  </a:tcPr>
                </a:tc>
                <a:extLst>
                  <a:ext uri="{0D108BD9-81ED-4DB2-BD59-A6C34878D82A}">
                    <a16:rowId xmlns:a16="http://schemas.microsoft.com/office/drawing/2014/main" val="3969851311"/>
                  </a:ext>
                </a:extLst>
              </a:tr>
              <a:tr h="464928">
                <a:tc>
                  <a:txBody>
                    <a:bodyPr/>
                    <a:lstStyle/>
                    <a:p>
                      <a:r>
                        <a:rPr lang="en-US" sz="1400" dirty="0"/>
                        <a:t>Medical </a:t>
                      </a:r>
                    </a:p>
                  </a:txBody>
                  <a:tcPr marL="91461" marR="91461" marT="45731" marB="45731">
                    <a:solidFill>
                      <a:schemeClr val="accent4">
                        <a:lumMod val="20000"/>
                        <a:lumOff val="80000"/>
                      </a:schemeClr>
                    </a:solidFill>
                  </a:tcPr>
                </a:tc>
                <a:tc>
                  <a:txBody>
                    <a:bodyPr/>
                    <a:lstStyle/>
                    <a:p>
                      <a:r>
                        <a:rPr lang="en-US" sz="1400" dirty="0"/>
                        <a:t>Basic Medical Plan</a:t>
                      </a:r>
                    </a:p>
                    <a:p>
                      <a:r>
                        <a:rPr lang="en-US" sz="1100" i="1" dirty="0"/>
                        <a:t>(Employee Only Coverage)</a:t>
                      </a:r>
                    </a:p>
                  </a:txBody>
                  <a:tcPr marL="91461" marR="91461" marT="45731" marB="45731">
                    <a:solidFill>
                      <a:schemeClr val="accent4">
                        <a:lumMod val="20000"/>
                        <a:lumOff val="80000"/>
                      </a:schemeClr>
                    </a:solidFill>
                  </a:tcPr>
                </a:tc>
                <a:extLst>
                  <a:ext uri="{0D108BD9-81ED-4DB2-BD59-A6C34878D82A}">
                    <a16:rowId xmlns:a16="http://schemas.microsoft.com/office/drawing/2014/main" val="914591932"/>
                  </a:ext>
                </a:extLst>
              </a:tr>
              <a:tr h="330868">
                <a:tc>
                  <a:txBody>
                    <a:bodyPr/>
                    <a:lstStyle/>
                    <a:p>
                      <a:r>
                        <a:rPr lang="en-US" sz="1400" dirty="0"/>
                        <a:t>Dental</a:t>
                      </a:r>
                    </a:p>
                  </a:txBody>
                  <a:tcPr marL="91461" marR="91461" marT="45731" marB="45731">
                    <a:solidFill>
                      <a:schemeClr val="bg1">
                        <a:lumMod val="85000"/>
                      </a:schemeClr>
                    </a:solidFill>
                  </a:tcPr>
                </a:tc>
                <a:tc>
                  <a:txBody>
                    <a:bodyPr/>
                    <a:lstStyle/>
                    <a:p>
                      <a:r>
                        <a:rPr lang="en-US" sz="1400" dirty="0"/>
                        <a:t>No Coverage</a:t>
                      </a:r>
                    </a:p>
                  </a:txBody>
                  <a:tcPr marL="91461" marR="91461" marT="45731" marB="45731">
                    <a:solidFill>
                      <a:schemeClr val="bg1">
                        <a:lumMod val="85000"/>
                      </a:schemeClr>
                    </a:solidFill>
                  </a:tcPr>
                </a:tc>
                <a:extLst>
                  <a:ext uri="{0D108BD9-81ED-4DB2-BD59-A6C34878D82A}">
                    <a16:rowId xmlns:a16="http://schemas.microsoft.com/office/drawing/2014/main" val="656065313"/>
                  </a:ext>
                </a:extLst>
              </a:tr>
              <a:tr h="330868">
                <a:tc>
                  <a:txBody>
                    <a:bodyPr/>
                    <a:lstStyle/>
                    <a:p>
                      <a:r>
                        <a:rPr lang="en-US" sz="1400" dirty="0"/>
                        <a:t>Vision</a:t>
                      </a:r>
                    </a:p>
                  </a:txBody>
                  <a:tcPr marL="91461" marR="91461" marT="45731" marB="45731">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 Coverage</a:t>
                      </a:r>
                    </a:p>
                  </a:txBody>
                  <a:tcPr marL="91461" marR="91461" marT="45731" marB="45731">
                    <a:solidFill>
                      <a:schemeClr val="accent4">
                        <a:lumMod val="20000"/>
                        <a:lumOff val="80000"/>
                      </a:schemeClr>
                    </a:solidFill>
                  </a:tcPr>
                </a:tc>
                <a:extLst>
                  <a:ext uri="{0D108BD9-81ED-4DB2-BD59-A6C34878D82A}">
                    <a16:rowId xmlns:a16="http://schemas.microsoft.com/office/drawing/2014/main" val="1851498222"/>
                  </a:ext>
                </a:extLst>
              </a:tr>
              <a:tr h="304871">
                <a:tc>
                  <a:txBody>
                    <a:bodyPr/>
                    <a:lstStyle/>
                    <a:p>
                      <a:r>
                        <a:rPr lang="en-US" sz="1400" dirty="0"/>
                        <a:t>Flexible Spending Accounts (FSA)</a:t>
                      </a:r>
                    </a:p>
                  </a:txBody>
                  <a:tcPr marL="91461" marR="91461" marT="45731" marB="45731">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 Coverage</a:t>
                      </a:r>
                    </a:p>
                  </a:txBody>
                  <a:tcPr marL="91461" marR="91461" marT="45731" marB="45731">
                    <a:solidFill>
                      <a:schemeClr val="bg1">
                        <a:lumMod val="85000"/>
                      </a:schemeClr>
                    </a:solidFill>
                  </a:tcPr>
                </a:tc>
                <a:extLst>
                  <a:ext uri="{0D108BD9-81ED-4DB2-BD59-A6C34878D82A}">
                    <a16:rowId xmlns:a16="http://schemas.microsoft.com/office/drawing/2014/main" val="1257923258"/>
                  </a:ext>
                </a:extLst>
              </a:tr>
              <a:tr h="330868">
                <a:tc>
                  <a:txBody>
                    <a:bodyPr/>
                    <a:lstStyle/>
                    <a:p>
                      <a:r>
                        <a:rPr lang="en-US" sz="1400" dirty="0"/>
                        <a:t>Long-Term Disability</a:t>
                      </a:r>
                    </a:p>
                  </a:txBody>
                  <a:tcPr marL="91461" marR="91461" marT="45731" marB="45731">
                    <a:solidFill>
                      <a:schemeClr val="accent4">
                        <a:lumMod val="20000"/>
                        <a:lumOff val="80000"/>
                      </a:schemeClr>
                    </a:solidFill>
                  </a:tcPr>
                </a:tc>
                <a:tc>
                  <a:txBody>
                    <a:bodyPr/>
                    <a:lstStyle/>
                    <a:p>
                      <a:r>
                        <a:rPr lang="en-US" sz="1400" dirty="0"/>
                        <a:t>Basic Plan</a:t>
                      </a:r>
                    </a:p>
                  </a:txBody>
                  <a:tcPr marL="91461" marR="91461" marT="45731" marB="45731">
                    <a:solidFill>
                      <a:schemeClr val="accent4">
                        <a:lumMod val="20000"/>
                        <a:lumOff val="80000"/>
                      </a:schemeClr>
                    </a:solidFill>
                  </a:tcPr>
                </a:tc>
                <a:extLst>
                  <a:ext uri="{0D108BD9-81ED-4DB2-BD59-A6C34878D82A}">
                    <a16:rowId xmlns:a16="http://schemas.microsoft.com/office/drawing/2014/main" val="443702267"/>
                  </a:ext>
                </a:extLst>
              </a:tr>
              <a:tr h="330868">
                <a:tc>
                  <a:txBody>
                    <a:bodyPr/>
                    <a:lstStyle/>
                    <a:p>
                      <a:r>
                        <a:rPr lang="en-US" sz="1400" dirty="0"/>
                        <a:t>Critical Illness Insurance</a:t>
                      </a:r>
                    </a:p>
                  </a:txBody>
                  <a:tcPr marL="91461" marR="91461" marT="45731" marB="45731">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 Coverage</a:t>
                      </a:r>
                    </a:p>
                  </a:txBody>
                  <a:tcPr marL="91461" marR="91461" marT="45731" marB="45731">
                    <a:solidFill>
                      <a:schemeClr val="bg1">
                        <a:lumMod val="85000"/>
                      </a:schemeClr>
                    </a:solidFill>
                  </a:tcPr>
                </a:tc>
                <a:extLst>
                  <a:ext uri="{0D108BD9-81ED-4DB2-BD59-A6C34878D82A}">
                    <a16:rowId xmlns:a16="http://schemas.microsoft.com/office/drawing/2014/main" val="2517152385"/>
                  </a:ext>
                </a:extLst>
              </a:tr>
              <a:tr h="330868">
                <a:tc>
                  <a:txBody>
                    <a:bodyPr/>
                    <a:lstStyle/>
                    <a:p>
                      <a:r>
                        <a:rPr lang="en-US" sz="1400" dirty="0"/>
                        <a:t>Legal Plan</a:t>
                      </a:r>
                    </a:p>
                  </a:txBody>
                  <a:tcPr marL="91461" marR="91461" marT="45731" marB="45731">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 Coverage</a:t>
                      </a:r>
                    </a:p>
                  </a:txBody>
                  <a:tcPr marL="91461" marR="91461" marT="45731" marB="45731">
                    <a:solidFill>
                      <a:schemeClr val="accent4">
                        <a:lumMod val="20000"/>
                        <a:lumOff val="80000"/>
                      </a:schemeClr>
                    </a:solidFill>
                  </a:tcPr>
                </a:tc>
                <a:extLst>
                  <a:ext uri="{0D108BD9-81ED-4DB2-BD59-A6C34878D82A}">
                    <a16:rowId xmlns:a16="http://schemas.microsoft.com/office/drawing/2014/main" val="3625693747"/>
                  </a:ext>
                </a:extLst>
              </a:tr>
              <a:tr h="330868">
                <a:tc>
                  <a:txBody>
                    <a:bodyPr/>
                    <a:lstStyle/>
                    <a:p>
                      <a:r>
                        <a:rPr lang="en-US" sz="1400" dirty="0"/>
                        <a:t>Identity Theft Plan</a:t>
                      </a:r>
                    </a:p>
                  </a:txBody>
                  <a:tcPr marL="91461" marR="91461" marT="45731" marB="45731">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 Coverage</a:t>
                      </a:r>
                    </a:p>
                  </a:txBody>
                  <a:tcPr marL="91461" marR="91461" marT="45731" marB="45731">
                    <a:solidFill>
                      <a:schemeClr val="bg1">
                        <a:lumMod val="85000"/>
                      </a:schemeClr>
                    </a:solidFill>
                  </a:tcPr>
                </a:tc>
                <a:extLst>
                  <a:ext uri="{0D108BD9-81ED-4DB2-BD59-A6C34878D82A}">
                    <a16:rowId xmlns:a16="http://schemas.microsoft.com/office/drawing/2014/main" val="1712245772"/>
                  </a:ext>
                </a:extLst>
              </a:tr>
            </a:tbl>
          </a:graphicData>
        </a:graphic>
      </p:graphicFrame>
      <p:pic>
        <p:nvPicPr>
          <p:cNvPr id="14" name="Picture 13">
            <a:extLst>
              <a:ext uri="{FF2B5EF4-FFF2-40B4-BE49-F238E27FC236}">
                <a16:creationId xmlns:a16="http://schemas.microsoft.com/office/drawing/2014/main" id="{5A4E6351-24E5-47AC-8AB0-EE8029B00054}"/>
              </a:ext>
            </a:extLst>
          </p:cNvPr>
          <p:cNvPicPr>
            <a:picLocks noChangeAspect="1"/>
          </p:cNvPicPr>
          <p:nvPr/>
        </p:nvPicPr>
        <p:blipFill>
          <a:blip r:embed="rId3"/>
          <a:stretch>
            <a:fillRect/>
          </a:stretch>
        </p:blipFill>
        <p:spPr>
          <a:xfrm>
            <a:off x="8665008" y="1417158"/>
            <a:ext cx="2407964" cy="3718721"/>
          </a:xfrm>
          <a:prstGeom prst="rect">
            <a:avLst/>
          </a:prstGeom>
        </p:spPr>
      </p:pic>
      <p:sp>
        <p:nvSpPr>
          <p:cNvPr id="16" name="Oval 15">
            <a:extLst>
              <a:ext uri="{FF2B5EF4-FFF2-40B4-BE49-F238E27FC236}">
                <a16:creationId xmlns:a16="http://schemas.microsoft.com/office/drawing/2014/main" id="{4D7E21BA-326A-40D3-8575-7EACCA165C28}"/>
              </a:ext>
            </a:extLst>
          </p:cNvPr>
          <p:cNvSpPr/>
          <p:nvPr/>
        </p:nvSpPr>
        <p:spPr>
          <a:xfrm>
            <a:off x="9183196" y="4613368"/>
            <a:ext cx="1325479" cy="482005"/>
          </a:xfrm>
          <a:prstGeom prst="ellipse">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16074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5"/>
</p:tagLst>
</file>

<file path=ppt/tags/tag2.xml><?xml version="1.0" encoding="utf-8"?>
<p:tagLst xmlns:a="http://schemas.openxmlformats.org/drawingml/2006/main" xmlns:r="http://schemas.openxmlformats.org/officeDocument/2006/relationships" xmlns:p="http://schemas.openxmlformats.org/presentationml/2006/main">
  <p:tag name="TIMING" val="|3|2.7|2.4|1.2"/>
</p:tagLst>
</file>

<file path=ppt/tags/tag3.xml><?xml version="1.0" encoding="utf-8"?>
<p:tagLst xmlns:a="http://schemas.openxmlformats.org/drawingml/2006/main" xmlns:r="http://schemas.openxmlformats.org/officeDocument/2006/relationships" xmlns:p="http://schemas.openxmlformats.org/presentationml/2006/main">
  <p:tag name="TIMING" val="|1.1"/>
</p:tagLst>
</file>

<file path=ppt/tags/tag4.xml><?xml version="1.0" encoding="utf-8"?>
<p:tagLst xmlns:a="http://schemas.openxmlformats.org/drawingml/2006/main" xmlns:r="http://schemas.openxmlformats.org/officeDocument/2006/relationships" xmlns:p="http://schemas.openxmlformats.org/presentationml/2006/main">
  <p:tag name="TIMING" val="|3|2.7|2.4|1.2"/>
</p:tagLst>
</file>

<file path=ppt/tags/tag5.xml><?xml version="1.0" encoding="utf-8"?>
<p:tagLst xmlns:a="http://schemas.openxmlformats.org/drawingml/2006/main" xmlns:r="http://schemas.openxmlformats.org/officeDocument/2006/relationships" xmlns:p="http://schemas.openxmlformats.org/presentationml/2006/main">
  <p:tag name="TIMING" val="|2.7|4"/>
</p:tagLst>
</file>

<file path=ppt/tags/tag6.xml><?xml version="1.0" encoding="utf-8"?>
<p:tagLst xmlns:a="http://schemas.openxmlformats.org/drawingml/2006/main" xmlns:r="http://schemas.openxmlformats.org/officeDocument/2006/relationships" xmlns:p="http://schemas.openxmlformats.org/presentationml/2006/main">
  <p:tag name="TIMING" val="|2.7|4"/>
</p:tagLst>
</file>

<file path=ppt/tags/tag7.xml><?xml version="1.0" encoding="utf-8"?>
<p:tagLst xmlns:a="http://schemas.openxmlformats.org/drawingml/2006/main" xmlns:r="http://schemas.openxmlformats.org/officeDocument/2006/relationships" xmlns:p="http://schemas.openxmlformats.org/presentationml/2006/main">
  <p:tag name="TIMING" val="|2.7|4"/>
</p:tagLst>
</file>

<file path=ppt/theme/theme1.xml><?xml version="1.0" encoding="utf-8"?>
<a:theme xmlns:a="http://schemas.openxmlformats.org/drawingml/2006/main" name="BorgWarner Template 2017 16-9_23_05_17">
  <a:themeElements>
    <a:clrScheme name="BorgWarner">
      <a:dk1>
        <a:srgbClr val="000000"/>
      </a:dk1>
      <a:lt1>
        <a:sysClr val="window" lastClr="FFFFFF"/>
      </a:lt1>
      <a:dk2>
        <a:srgbClr val="002369"/>
      </a:dk2>
      <a:lt2>
        <a:srgbClr val="636466"/>
      </a:lt2>
      <a:accent1>
        <a:srgbClr val="90B114"/>
      </a:accent1>
      <a:accent2>
        <a:srgbClr val="D1DC9C"/>
      </a:accent2>
      <a:accent3>
        <a:srgbClr val="007DC3"/>
      </a:accent3>
      <a:accent4>
        <a:srgbClr val="ADBBE2"/>
      </a:accent4>
      <a:accent5>
        <a:srgbClr val="F8971D"/>
      </a:accent5>
      <a:accent6>
        <a:srgbClr val="EFD59C"/>
      </a:accent6>
      <a:hlink>
        <a:srgbClr val="002366"/>
      </a:hlink>
      <a:folHlink>
        <a:srgbClr val="007DC3"/>
      </a:folHlink>
    </a:clrScheme>
    <a:fontScheme name="BorgWarner Feb20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9525">
          <a:solidFill>
            <a:schemeClr val="bg1">
              <a:lumMod val="50000"/>
            </a:schemeClr>
          </a:solidFill>
        </a:ln>
        <a:effectLst/>
      </a:spPr>
      <a:bodyPr/>
      <a:lstStyle/>
      <a:style>
        <a:lnRef idx="2">
          <a:schemeClr val="accent1"/>
        </a:lnRef>
        <a:fillRef idx="0">
          <a:schemeClr val="accent1"/>
        </a:fillRef>
        <a:effectRef idx="1">
          <a:schemeClr val="accent1"/>
        </a:effectRef>
        <a:fontRef idx="minor">
          <a:schemeClr val="tx1"/>
        </a:fontRef>
      </a:style>
    </a:lnDef>
    <a:txDef>
      <a:spPr bwMode="black"/>
      <a:bodyPr anchor="ctr"/>
      <a:lstStyle>
        <a:defPPr>
          <a:defRPr sz="1400"/>
        </a:defPPr>
      </a:lstStyle>
    </a:txDef>
  </a:objectDefaults>
  <a:extraClrSchemeLst/>
</a:theme>
</file>

<file path=ppt/theme/theme2.xml><?xml version="1.0" encoding="utf-8"?>
<a:theme xmlns:a="http://schemas.openxmlformats.org/drawingml/2006/main" name="BorgWarner Theme 2016">
  <a:themeElements>
    <a:clrScheme name="BorgWarner">
      <a:dk1>
        <a:srgbClr val="000000"/>
      </a:dk1>
      <a:lt1>
        <a:sysClr val="window" lastClr="FFFFFF"/>
      </a:lt1>
      <a:dk2>
        <a:srgbClr val="002369"/>
      </a:dk2>
      <a:lt2>
        <a:srgbClr val="636466"/>
      </a:lt2>
      <a:accent1>
        <a:srgbClr val="90B114"/>
      </a:accent1>
      <a:accent2>
        <a:srgbClr val="D1DC9C"/>
      </a:accent2>
      <a:accent3>
        <a:srgbClr val="007DC3"/>
      </a:accent3>
      <a:accent4>
        <a:srgbClr val="ADBBE2"/>
      </a:accent4>
      <a:accent5>
        <a:srgbClr val="F8971D"/>
      </a:accent5>
      <a:accent6>
        <a:srgbClr val="EFD59C"/>
      </a:accent6>
      <a:hlink>
        <a:srgbClr val="002366"/>
      </a:hlink>
      <a:folHlink>
        <a:srgbClr val="007DC3"/>
      </a:folHlink>
    </a:clrScheme>
    <a:fontScheme name="BorgWarner Feb20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9525">
          <a:solidFill>
            <a:schemeClr val="bg1">
              <a:lumMod val="50000"/>
            </a:schemeClr>
          </a:solidFill>
        </a:ln>
        <a:effectLst/>
      </a:spPr>
      <a:bodyPr/>
      <a:lstStyle/>
      <a:style>
        <a:lnRef idx="2">
          <a:schemeClr val="accent1"/>
        </a:lnRef>
        <a:fillRef idx="0">
          <a:schemeClr val="accent1"/>
        </a:fillRef>
        <a:effectRef idx="1">
          <a:schemeClr val="accent1"/>
        </a:effectRef>
        <a:fontRef idx="minor">
          <a:schemeClr val="tx1"/>
        </a:fontRef>
      </a:style>
    </a:lnDef>
    <a:txDef>
      <a:spPr bwMode="black"/>
      <a:bodyPr anchor="ctr"/>
      <a:lstStyle>
        <a:defPPr>
          <a:defRPr sz="1400"/>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rgWarner Feb20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ocument_category xmlns="70769ddc-0f2b-40fe-bdbf-1436d7c80c0c">
      <Value>General</Value>
    </document_category>
    <region xmlns="70769ddc-0f2b-40fe-bdbf-1436d7c80c0c">
      <Value>Global</Value>
    </region>
    <dept xmlns="70769ddc-0f2b-40fe-bdbf-1436d7c80c0c">
      <Value>Marketing</Value>
    </dept>
    <BWLocation xmlns="ab140d93-5add-4bbc-9f50-5bf2d7b782d3">Auburn Hills</BWLocation>
    <bu xmlns="70769ddc-0f2b-40fe-bdbf-1436d7c80c0c">Global</bu>
    <rollup xmlns="70769ddc-0f2b-40fe-bdbf-1436d7c80c0c">No</rollup>
    <doc_class xmlns="70769ddc-0f2b-40fe-bdbf-1436d7c80c0c"/>
    <Template_x0020_Type xmlns="aa190114-064d-461e-b682-06bd61f01e23">PowerPoint</Template_x0020_Type>
    <BW_x0020_Region xmlns="aa190114-064d-461e-b682-06bd61f01e23">Global</BW_x0020_Region>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D18B4F4BA429745A52607BEEC1AE550" ma:contentTypeVersion="3" ma:contentTypeDescription="Create a new document." ma:contentTypeScope="" ma:versionID="f5ec013df69e57fe4b0611c4dbe35f1c">
  <xsd:schema xmlns:xsd="http://www.w3.org/2001/XMLSchema" xmlns:xs="http://www.w3.org/2001/XMLSchema" xmlns:p="http://schemas.microsoft.com/office/2006/metadata/properties" xmlns:ns2="70769ddc-0f2b-40fe-bdbf-1436d7c80c0c" xmlns:ns3="ab140d93-5add-4bbc-9f50-5bf2d7b782d3" xmlns:ns4="aa190114-064d-461e-b682-06bd61f01e23" targetNamespace="http://schemas.microsoft.com/office/2006/metadata/properties" ma:root="true" ma:fieldsID="31c6f6094b4340f19508084895eecd4f" ns2:_="" ns3:_="" ns4:_="">
    <xsd:import namespace="70769ddc-0f2b-40fe-bdbf-1436d7c80c0c"/>
    <xsd:import namespace="ab140d93-5add-4bbc-9f50-5bf2d7b782d3"/>
    <xsd:import namespace="aa190114-064d-461e-b682-06bd61f01e23"/>
    <xsd:element name="properties">
      <xsd:complexType>
        <xsd:sequence>
          <xsd:element name="documentManagement">
            <xsd:complexType>
              <xsd:all>
                <xsd:element ref="ns2:bu" minOccurs="0"/>
                <xsd:element ref="ns3:BWLocation" minOccurs="0"/>
                <xsd:element ref="ns4:Template_x0020_Type"/>
                <xsd:element ref="ns4:BW_x0020_Region" minOccurs="0"/>
                <xsd:element ref="ns2:dept" minOccurs="0"/>
                <xsd:element ref="ns2:doc_class" minOccurs="0"/>
                <xsd:element ref="ns2:document_category" minOccurs="0"/>
                <xsd:element ref="ns2:region" minOccurs="0"/>
                <xsd:element ref="ns2:rollup"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769ddc-0f2b-40fe-bdbf-1436d7c80c0c" elementFormDefault="qualified">
    <xsd:import namespace="http://schemas.microsoft.com/office/2006/documentManagement/types"/>
    <xsd:import namespace="http://schemas.microsoft.com/office/infopath/2007/PartnerControls"/>
    <xsd:element name="bu" ma:index="2" nillable="true" ma:displayName="Business Unit" ma:description="BorgWarner Business Units" ma:format="RadioButtons" ma:internalName="bu">
      <xsd:simpleType>
        <xsd:restriction base="dms:Choice">
          <xsd:enumeration value="Drivetrain Group"/>
          <xsd:enumeration value="Emissions &amp; Thermal Systems"/>
          <xsd:enumeration value="Engine Group"/>
          <xsd:enumeration value="Global"/>
          <xsd:enumeration value="Headquarters"/>
          <xsd:enumeration value="Morse Systems"/>
          <xsd:enumeration value="PowerDrive Systems"/>
          <xsd:enumeration value="Shared Services"/>
          <xsd:enumeration value="Thermal Systems"/>
          <xsd:enumeration value="Transmission Systems"/>
          <xsd:enumeration value="Turbo Systems"/>
        </xsd:restriction>
      </xsd:simpleType>
    </xsd:element>
    <xsd:element name="dept" ma:index="12" nillable="true" ma:displayName="BW Department" ma:default="Other" ma:description="BorgWarner Departments" ma:internalName="dept" ma:readOnly="false">
      <xsd:complexType>
        <xsd:complexContent>
          <xsd:extension base="dms:MultiChoice">
            <xsd:sequence>
              <xsd:element name="Value" maxOccurs="unbounded" minOccurs="0" nillable="true">
                <xsd:simpleType>
                  <xsd:restriction base="dms:Choice">
                    <xsd:enumeration value="Communication"/>
                    <xsd:enumeration value="Engineering"/>
                    <xsd:enumeration value="Executive"/>
                    <xsd:enumeration value="Facilities"/>
                    <xsd:enumeration value="Finance"/>
                    <xsd:enumeration value="Human Resources"/>
                    <xsd:enumeration value="Information Technology"/>
                    <xsd:enumeration value="Legal"/>
                    <xsd:enumeration value="Manufacturing"/>
                    <xsd:enumeration value="Marketing"/>
                    <xsd:enumeration value="Other"/>
                    <xsd:enumeration value="Purchasing"/>
                    <xsd:enumeration value="Quality"/>
                    <xsd:enumeration value="Safety"/>
                  </xsd:restriction>
                </xsd:simpleType>
              </xsd:element>
            </xsd:sequence>
          </xsd:extension>
        </xsd:complexContent>
      </xsd:complexType>
    </xsd:element>
    <xsd:element name="doc_class" ma:index="13" nillable="true" ma:displayName="Document Classification" ma:internalName="doc_class" ma:readOnly="false">
      <xsd:complexType>
        <xsd:complexContent>
          <xsd:extension base="dms:MultiChoice">
            <xsd:sequence>
              <xsd:element name="Value" maxOccurs="unbounded" minOccurs="0" nillable="true">
                <xsd:simpleType>
                  <xsd:restriction base="dms:Choice">
                    <xsd:enumeration value="General"/>
                  </xsd:restriction>
                </xsd:simpleType>
              </xsd:element>
            </xsd:sequence>
          </xsd:extension>
        </xsd:complexContent>
      </xsd:complexType>
    </xsd:element>
    <xsd:element name="document_category" ma:index="14" nillable="true" ma:displayName="Document Category" ma:default="General" ma:internalName="document_category" ma:readOnly="false">
      <xsd:complexType>
        <xsd:complexContent>
          <xsd:extension base="dms:MultiChoice">
            <xsd:sequence>
              <xsd:element name="Value" maxOccurs="unbounded" minOccurs="0" nillable="true">
                <xsd:simpleType>
                  <xsd:restriction base="dms:Choice">
                    <xsd:enumeration value="Audit"/>
                    <xsd:enumeration value="Calendar"/>
                    <xsd:enumeration value="General"/>
                    <xsd:enumeration value="Important Document"/>
                    <xsd:enumeration value="Phone List"/>
                    <xsd:enumeration value="Policy"/>
                    <xsd:enumeration value="Primary Contact"/>
                  </xsd:restriction>
                </xsd:simpleType>
              </xsd:element>
            </xsd:sequence>
          </xsd:extension>
        </xsd:complexContent>
      </xsd:complexType>
    </xsd:element>
    <xsd:element name="region" ma:index="15" nillable="true" ma:displayName="BW Region" ma:default="Global" ma:description="BorgWarner Regions" ma:internalName="region" ma:readOnly="false">
      <xsd:complexType>
        <xsd:complexContent>
          <xsd:extension base="dms:MultiChoice">
            <xsd:sequence>
              <xsd:element name="Value" maxOccurs="unbounded" minOccurs="0" nillable="true">
                <xsd:simpleType>
                  <xsd:restriction base="dms:Choice">
                    <xsd:enumeration value="Asia"/>
                    <xsd:enumeration value="Africa"/>
                    <xsd:enumeration value="Australia"/>
                    <xsd:enumeration value="Europe"/>
                    <xsd:enumeration value="North America"/>
                    <xsd:enumeration value="South America"/>
                    <xsd:enumeration value="Global"/>
                  </xsd:restriction>
                </xsd:simpleType>
              </xsd:element>
            </xsd:sequence>
          </xsd:extension>
        </xsd:complexContent>
      </xsd:complexType>
    </xsd:element>
    <xsd:element name="rollup" ma:index="16" nillable="true" ma:displayName="Rollup" ma:default="No" ma:description="Should the line item be rolled up to the parent site?" ma:format="RadioButtons" ma:internalName="rollup" ma:readOnly="false">
      <xsd:simpleType>
        <xsd:restriction base="dms:Choice">
          <xsd:enumeration value="Yes"/>
          <xsd:enumeration value="No"/>
        </xsd:restriction>
      </xsd:simpleType>
    </xsd:element>
  </xsd:schema>
  <xsd:schema xmlns:xsd="http://www.w3.org/2001/XMLSchema" xmlns:xs="http://www.w3.org/2001/XMLSchema" xmlns:dms="http://schemas.microsoft.com/office/2006/documentManagement/types" xmlns:pc="http://schemas.microsoft.com/office/infopath/2007/PartnerControls" targetNamespace="ab140d93-5add-4bbc-9f50-5bf2d7b782d3" elementFormDefault="qualified">
    <xsd:import namespace="http://schemas.microsoft.com/office/2006/documentManagement/types"/>
    <xsd:import namespace="http://schemas.microsoft.com/office/infopath/2007/PartnerControls"/>
    <xsd:element name="BWLocation" ma:index="3" nillable="true" ma:displayName="BW Location" ma:format="Dropdown" ma:internalName="BWLocation">
      <xsd:simpleType>
        <xsd:restriction base="dms:Choice">
          <xsd:enumeration value="Addison"/>
          <xsd:enumeration value="Arcore"/>
          <xsd:enumeration value="Arnstadt"/>
          <xsd:enumeration value="Asheville"/>
          <xsd:enumeration value="Auburn Hills"/>
          <xsd:enumeration value="Beijing"/>
          <xsd:enumeration value="Bellwood"/>
          <xsd:enumeration value="Biassono"/>
          <xsd:enumeration value="Bradford"/>
          <xsd:enumeration value="Bretten"/>
          <xsd:enumeration value="Cadillac"/>
          <xsd:enumeration value="Campinas"/>
          <xsd:enumeration value="Changwon"/>
          <xsd:enumeration value="Chazelles"/>
          <xsd:enumeration value="Chennai"/>
          <xsd:enumeration value="China"/>
          <xsd:enumeration value="Chomburi"/>
          <xsd:enumeration value="Chungju-City"/>
          <xsd:enumeration value="Civac Jiutepec"/>
          <xsd:enumeration value="Cortland"/>
          <xsd:enumeration value="Diss"/>
          <xsd:enumeration value="Divgi"/>
          <xsd:enumeration value="Dixon"/>
          <xsd:enumeration value="El Salto"/>
          <xsd:enumeration value="Eumsung"/>
          <xsd:enumeration value="Esslingen"/>
          <xsd:enumeration value="Faridabad"/>
          <xsd:enumeration value="Fletcher"/>
          <xsd:enumeration value="Frankfort"/>
          <xsd:enumeration value="Fukuroi"/>
          <xsd:enumeration value="Heidelberg"/>
          <xsd:enumeration value="Hitachinaka"/>
          <xsd:enumeration value="Indianapolis"/>
          <xsd:enumeration value="Irapuato"/>
          <xsd:enumeration value="Itatiba"/>
          <xsd:enumeration value="Ithaca Chain"/>
          <xsd:enumeration value="Ithaca ETC"/>
          <xsd:enumeration value="Ithaca ITC"/>
          <xsd:enumeration value="Juarez"/>
          <xsd:enumeration value="Kandel"/>
          <xsd:enumeration value="Ketsch"/>
          <xsd:enumeration value="Kibo"/>
          <xsd:enumeration value="La Ferte Mace"/>
          <xsd:enumeration value="Landskrona"/>
          <xsd:enumeration value="Livonia"/>
          <xsd:enumeration value="Longview"/>
          <xsd:enumeration value="Ludwigsburg"/>
          <xsd:enumeration value="Manesar"/>
          <xsd:enumeration value="Margam"/>
          <xsd:enumeration value="Markdorf"/>
          <xsd:enumeration value="Marshall"/>
          <xsd:enumeration value="Monaco"/>
          <xsd:enumeration value="Muggendorf"/>
          <xsd:enumeration value="Muncie"/>
          <xsd:enumeration value="Nabari City"/>
          <xsd:enumeration value="Nagoya"/>
          <xsd:enumeration value="Nanterre"/>
          <xsd:enumeration value="Neuhaus-Schierschnitz"/>
          <xsd:enumeration value="Ningbo"/>
          <xsd:enumeration value="NSK - Warner K.K."/>
          <xsd:enumeration value="Oberboihingen"/>
          <xsd:enumeration value="Ochang"/>
          <xsd:enumeration value="Oroszlany"/>
          <xsd:enumeration value="Paris-St. Germain"/>
          <xsd:enumeration value="Piracicaba"/>
          <xsd:enumeration value="Pune"/>
          <xsd:enumeration value="Pyongtaek"/>
          <xsd:enumeration value="Ramos"/>
          <xsd:enumeration value="Rayong"/>
          <xsd:enumeration value="Rijswijk"/>
          <xsd:enumeration value="Rzeszów"/>
          <xsd:enumeration value="Sallisaw"/>
          <xsd:enumeration value="Seneca"/>
          <xsd:enumeration value="Shanghai"/>
          <xsd:enumeration value="Shihung City"/>
          <xsd:enumeration value="Simcoe"/>
          <xsd:enumeration value="Singapore"/>
          <xsd:enumeration value="Sirsi"/>
          <xsd:enumeration value="South Korea"/>
          <xsd:enumeration value="Sriperumbudur"/>
          <xsd:enumeration value="Tainan Shien"/>
          <xsd:enumeration value="Tiruvallur"/>
          <xsd:enumeration value="Tiszakecske"/>
          <xsd:enumeration value="Tralee"/>
          <xsd:enumeration value="Tulle"/>
          <xsd:enumeration value="Valenca"/>
          <xsd:enumeration value="Viana"/>
          <xsd:enumeration value="Vigo"/>
          <xsd:enumeration value="Virginia Water"/>
          <xsd:enumeration value="Water Valley"/>
          <xsd:enumeration value="Yokohama"/>
        </xsd:restriction>
      </xsd:simpleType>
    </xsd:element>
  </xsd:schema>
  <xsd:schema xmlns:xsd="http://www.w3.org/2001/XMLSchema" xmlns:xs="http://www.w3.org/2001/XMLSchema" xmlns:dms="http://schemas.microsoft.com/office/2006/documentManagement/types" xmlns:pc="http://schemas.microsoft.com/office/infopath/2007/PartnerControls" targetNamespace="aa190114-064d-461e-b682-06bd61f01e23" elementFormDefault="qualified">
    <xsd:import namespace="http://schemas.microsoft.com/office/2006/documentManagement/types"/>
    <xsd:import namespace="http://schemas.microsoft.com/office/infopath/2007/PartnerControls"/>
    <xsd:element name="Template_x0020_Type" ma:index="4" ma:displayName="Template Type" ma:format="Dropdown" ma:internalName="Template_x0020_Type" ma:readOnly="false">
      <xsd:simpleType>
        <xsd:union memberTypes="dms:Text">
          <xsd:simpleType>
            <xsd:restriction base="dms:Choice">
              <xsd:enumeration value="Business Card"/>
              <xsd:enumeration value="Envelope"/>
              <xsd:enumeration value="Fax"/>
              <xsd:enumeration value="Letterhead"/>
              <xsd:enumeration value="Mailing Label"/>
              <xsd:enumeration value="Memo"/>
              <xsd:enumeration value="PowerPoint"/>
            </xsd:restriction>
          </xsd:simpleType>
        </xsd:union>
      </xsd:simpleType>
    </xsd:element>
    <xsd:element name="BW_x0020_Region" ma:index="11" nillable="true" ma:displayName="BW Region" ma:format="Dropdown" ma:internalName="BW_x0020_Region" ma:readOnly="false">
      <xsd:simpleType>
        <xsd:restriction base="dms:Choice">
          <xsd:enumeration value="Asia"/>
          <xsd:enumeration value="Africa"/>
          <xsd:enumeration value="Australia"/>
          <xsd:enumeration value="Europe"/>
          <xsd:enumeration value="North America"/>
          <xsd:enumeration value="South America"/>
          <xsd:enumeration value="Global"/>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ma:readOnly="tru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667AE4-93CF-47F5-8011-F55E35662B73}">
  <ds:schemaRefs>
    <ds:schemaRef ds:uri="http://purl.org/dc/terms/"/>
    <ds:schemaRef ds:uri="ab140d93-5add-4bbc-9f50-5bf2d7b782d3"/>
    <ds:schemaRef ds:uri="70769ddc-0f2b-40fe-bdbf-1436d7c80c0c"/>
    <ds:schemaRef ds:uri="http://schemas.microsoft.com/office/2006/documentManagement/types"/>
    <ds:schemaRef ds:uri="aa190114-064d-461e-b682-06bd61f01e23"/>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80B5CF6D-A2AF-4281-B210-0437DE5839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769ddc-0f2b-40fe-bdbf-1436d7c80c0c"/>
    <ds:schemaRef ds:uri="ab140d93-5add-4bbc-9f50-5bf2d7b782d3"/>
    <ds:schemaRef ds:uri="aa190114-064d-461e-b682-06bd61f01e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50EFA9C-AD9E-4A16-A227-F89CF76833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6982</TotalTime>
  <Words>2529</Words>
  <Application>Microsoft Office PowerPoint</Application>
  <PresentationFormat>Custom</PresentationFormat>
  <Paragraphs>492</Paragraphs>
  <Slides>29</Slides>
  <Notes>28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29</vt:i4>
      </vt:variant>
    </vt:vector>
  </HeadingPairs>
  <TitlesOfParts>
    <vt:vector size="35" baseType="lpstr">
      <vt:lpstr>Arial</vt:lpstr>
      <vt:lpstr>Arial Nova</vt:lpstr>
      <vt:lpstr>Calibri</vt:lpstr>
      <vt:lpstr>Wingdings</vt:lpstr>
      <vt:lpstr>BorgWarner Template 2017 16-9_23_05_17</vt:lpstr>
      <vt:lpstr>BorgWarner Theme 2016</vt:lpstr>
      <vt:lpstr>PowerPoint Presentation</vt:lpstr>
      <vt:lpstr>PowerPoint Presentation</vt:lpstr>
      <vt:lpstr>PowerPoint Presentation</vt:lpstr>
      <vt:lpstr>PowerPoint Presentation</vt:lpstr>
      <vt:lpstr>Annual Open Enrollment </vt:lpstr>
      <vt:lpstr>Mobile Enrollment</vt:lpstr>
      <vt:lpstr>Workday Enrollment </vt:lpstr>
      <vt:lpstr>Workday Enrollment (Continued)</vt:lpstr>
      <vt:lpstr>Workday Enrollment (Continued)</vt:lpstr>
      <vt:lpstr>Spousal Surcharge Requirements</vt:lpstr>
      <vt:lpstr>Premium Points for 2021</vt:lpstr>
      <vt:lpstr>Premium Points for 2021</vt:lpstr>
      <vt:lpstr>Premium Points for 2021</vt:lpstr>
      <vt:lpstr>Program Reminders</vt:lpstr>
      <vt:lpstr>2021 Changes to Current Benefits</vt:lpstr>
      <vt:lpstr>2021 Medical Rate Updates</vt:lpstr>
      <vt:lpstr>2021 Out-of-Pocket (OOP) Maximum</vt:lpstr>
      <vt:lpstr>2021 Dental and Vision Rates</vt:lpstr>
      <vt:lpstr>Your Wellbeing</vt:lpstr>
      <vt:lpstr>John Smith, 24 </vt:lpstr>
      <vt:lpstr>Joan Thompson, 33</vt:lpstr>
      <vt:lpstr>David Johnson, 59 </vt:lpstr>
      <vt:lpstr>Actions to Take Soon</vt:lpstr>
      <vt:lpstr>Mobile Phone App – Download and Setup</vt:lpstr>
      <vt:lpstr>How to Reset Your Workday Password</vt:lpstr>
      <vt:lpstr>Enrolling Online</vt:lpstr>
      <vt:lpstr>PowerPoint Presentation</vt:lpstr>
      <vt:lpstr>Supporting You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Alternative Point Options for 2021</dc:title>
  <dc:creator>Januszewski, Alyssa (WHQ)</dc:creator>
  <cp:lastModifiedBy>Woodcox, Kourtnie (Noblesville)</cp:lastModifiedBy>
  <cp:revision>152</cp:revision>
  <dcterms:created xsi:type="dcterms:W3CDTF">2020-05-26T18:11:38Z</dcterms:created>
  <dcterms:modified xsi:type="dcterms:W3CDTF">2020-11-04T21:04:52Z</dcterms:modified>
</cp:coreProperties>
</file>